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6" r:id="rId11"/>
    <p:sldId id="268" r:id="rId12"/>
    <p:sldId id="269" r:id="rId13"/>
    <p:sldId id="270" r:id="rId14"/>
    <p:sldId id="271" r:id="rId15"/>
    <p:sldId id="273" r:id="rId16"/>
    <p:sldId id="274" r:id="rId17"/>
    <p:sldId id="275" r:id="rId18"/>
    <p:sldId id="278" r:id="rId19"/>
    <p:sldId id="279" r:id="rId20"/>
    <p:sldId id="280" r:id="rId21"/>
    <p:sldId id="281" r:id="rId22"/>
    <p:sldId id="276" r:id="rId23"/>
    <p:sldId id="282" r:id="rId24"/>
    <p:sldId id="267"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84"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956CD4D-B397-48CD-AA8F-6D2D87544971}" type="datetimeFigureOut">
              <a:rPr lang="en-GB"/>
              <a:pPr>
                <a:defRPr/>
              </a:pPr>
              <a:t>04/04/2016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E23699A-4678-44C7-BBB2-6872B8AE1A4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355B51-9F64-4AE5-B10B-D22D53C582FD}" type="datetimeFigureOut">
              <a:rPr lang="en-GB"/>
              <a:pPr>
                <a:defRPr/>
              </a:pPr>
              <a:t>04/04/2016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F39B150-7B72-4DA2-BF18-C310E29CF4D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DC28CF9-1EF1-4750-8DC2-66FFB8FDAB34}" type="datetimeFigureOut">
              <a:rPr lang="en-GB"/>
              <a:pPr>
                <a:defRPr/>
              </a:pPr>
              <a:t>04/04/2016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18AF657-B865-446F-83E0-60CD6034C4C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5"/>
          </p:nvPr>
        </p:nvSpPr>
        <p:spPr/>
        <p:txBody>
          <a:bodyPr/>
          <a:lstStyle>
            <a:lvl1pPr>
              <a:defRPr/>
            </a:lvl1pPr>
          </a:lstStyle>
          <a:p>
            <a:pPr>
              <a:defRPr/>
            </a:pPr>
            <a:fld id="{EF277CF0-A5E6-46A6-8530-934C6029F16D}" type="datetimeFigureOut">
              <a:rPr lang="en-GB"/>
              <a:pPr>
                <a:defRPr/>
              </a:pPr>
              <a:t>04/04/2016</a:t>
            </a:fld>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
        <p:nvSpPr>
          <p:cNvPr id="9" name="Slide Number Placeholder 5"/>
          <p:cNvSpPr>
            <a:spLocks noGrp="1"/>
          </p:cNvSpPr>
          <p:nvPr>
            <p:ph type="sldNum" sz="quarter" idx="17"/>
          </p:nvPr>
        </p:nvSpPr>
        <p:spPr/>
        <p:txBody>
          <a:bodyPr/>
          <a:lstStyle>
            <a:lvl1pPr>
              <a:defRPr/>
            </a:lvl1pPr>
          </a:lstStyle>
          <a:p>
            <a:pPr>
              <a:defRPr/>
            </a:pPr>
            <a:fld id="{47ECD47F-6891-41B4-AA7D-B320A962EDB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DA6CED-8AEF-417C-8C99-D6C473C9D8A4}" type="datetimeFigureOut">
              <a:rPr lang="en-GB"/>
              <a:pPr>
                <a:defRPr/>
              </a:pPr>
              <a:t>04/04/2016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BDFBFF-A357-4569-A82A-9A9EBC4F66A6}"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8"/>
          </p:nvPr>
        </p:nvSpPr>
        <p:spPr/>
        <p:txBody>
          <a:bodyPr/>
          <a:lstStyle>
            <a:lvl1pPr>
              <a:defRPr/>
            </a:lvl1pPr>
          </a:lstStyle>
          <a:p>
            <a:pPr>
              <a:defRPr/>
            </a:pPr>
            <a:fld id="{B43DA5D8-1D97-4F14-94AD-95A9C6467401}" type="datetimeFigureOut">
              <a:rPr lang="en-GB"/>
              <a:pPr>
                <a:defRPr/>
              </a:pPr>
              <a:t>04/04/2016</a:t>
            </a:fld>
            <a:endParaRPr lang="en-GB"/>
          </a:p>
        </p:txBody>
      </p:sp>
      <p:sp>
        <p:nvSpPr>
          <p:cNvPr id="12" name="Footer Placeholder 4"/>
          <p:cNvSpPr>
            <a:spLocks noGrp="1"/>
          </p:cNvSpPr>
          <p:nvPr>
            <p:ph type="ftr" sz="quarter" idx="19"/>
          </p:nvPr>
        </p:nvSpPr>
        <p:spPr/>
        <p:txBody>
          <a:bodyPr/>
          <a:lstStyle>
            <a:lvl1pPr>
              <a:defRPr/>
            </a:lvl1pPr>
          </a:lstStyle>
          <a:p>
            <a:pPr>
              <a:defRPr/>
            </a:pPr>
            <a:endParaRPr lang="en-GB"/>
          </a:p>
        </p:txBody>
      </p:sp>
      <p:sp>
        <p:nvSpPr>
          <p:cNvPr id="13" name="Slide Number Placeholder 5"/>
          <p:cNvSpPr>
            <a:spLocks noGrp="1"/>
          </p:cNvSpPr>
          <p:nvPr>
            <p:ph type="sldNum" sz="quarter" idx="20"/>
          </p:nvPr>
        </p:nvSpPr>
        <p:spPr/>
        <p:txBody>
          <a:bodyPr/>
          <a:lstStyle>
            <a:lvl1pPr>
              <a:defRPr/>
            </a:lvl1pPr>
          </a:lstStyle>
          <a:p>
            <a:pPr>
              <a:defRPr/>
            </a:pPr>
            <a:fld id="{05F1E885-3422-493B-BAA1-7A342059C787}"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3"/>
          <p:cNvSpPr>
            <a:spLocks noGrp="1"/>
          </p:cNvSpPr>
          <p:nvPr>
            <p:ph type="dt" sz="half" idx="23"/>
          </p:nvPr>
        </p:nvSpPr>
        <p:spPr/>
        <p:txBody>
          <a:bodyPr/>
          <a:lstStyle>
            <a:lvl1pPr>
              <a:defRPr/>
            </a:lvl1pPr>
          </a:lstStyle>
          <a:p>
            <a:pPr>
              <a:defRPr/>
            </a:pPr>
            <a:fld id="{81977873-7353-48C4-9078-EE3113FC3A83}" type="datetimeFigureOut">
              <a:rPr lang="en-GB"/>
              <a:pPr>
                <a:defRPr/>
              </a:pPr>
              <a:t>04/04/2016</a:t>
            </a:fld>
            <a:endParaRPr lang="en-GB"/>
          </a:p>
        </p:txBody>
      </p:sp>
      <p:sp>
        <p:nvSpPr>
          <p:cNvPr id="16" name="Footer Placeholder 4"/>
          <p:cNvSpPr>
            <a:spLocks noGrp="1"/>
          </p:cNvSpPr>
          <p:nvPr>
            <p:ph type="ftr" sz="quarter" idx="24"/>
          </p:nvPr>
        </p:nvSpPr>
        <p:spPr/>
        <p:txBody>
          <a:bodyPr/>
          <a:lstStyle>
            <a:lvl1pPr>
              <a:defRPr/>
            </a:lvl1pPr>
          </a:lstStyle>
          <a:p>
            <a:pPr>
              <a:defRPr/>
            </a:pPr>
            <a:endParaRPr lang="en-GB"/>
          </a:p>
        </p:txBody>
      </p:sp>
      <p:sp>
        <p:nvSpPr>
          <p:cNvPr id="17" name="Slide Number Placeholder 5"/>
          <p:cNvSpPr>
            <a:spLocks noGrp="1"/>
          </p:cNvSpPr>
          <p:nvPr>
            <p:ph type="sldNum" sz="quarter" idx="25"/>
          </p:nvPr>
        </p:nvSpPr>
        <p:spPr/>
        <p:txBody>
          <a:bodyPr/>
          <a:lstStyle>
            <a:lvl1pPr>
              <a:defRPr/>
            </a:lvl1pPr>
          </a:lstStyle>
          <a:p>
            <a:pPr>
              <a:defRPr/>
            </a:pPr>
            <a:fld id="{65873D39-7F47-47F8-A9D3-41997DF2B3B3}"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7EE370B-553C-4538-8725-CDF72E53A46A}" type="datetimeFigureOut">
              <a:rPr lang="en-GB"/>
              <a:pPr>
                <a:defRPr/>
              </a:pPr>
              <a:t>04/04/2016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019FB03-5E8F-4B9A-B807-0DA5F914829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D3BC3C6-2970-448F-A69C-B40294641DA5}" type="datetimeFigureOut">
              <a:rPr lang="en-GB"/>
              <a:pPr>
                <a:defRPr/>
              </a:pPr>
              <a:t>04/04/2016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3A7BE5-832E-4055-8CDA-9A8B7B147CF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01DE5F4-662F-4B67-911C-DD7DB58B4A26}" type="datetimeFigureOut">
              <a:rPr lang="en-GB"/>
              <a:pPr>
                <a:defRPr/>
              </a:pPr>
              <a:t>04/04/2016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017AB2B-4AF8-4136-A349-632A249014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861D179-EE42-4AB7-AE7F-61077616C18A}" type="datetimeFigureOut">
              <a:rPr lang="en-GB"/>
              <a:pPr>
                <a:defRPr/>
              </a:pPr>
              <a:t>04/04/2016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EEAC5E-41DC-4DC1-951B-B78E028D7D3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8467FE3-CF0C-4895-9177-9EEF28D90F9C}" type="datetimeFigureOut">
              <a:rPr lang="en-GB"/>
              <a:pPr>
                <a:defRPr/>
              </a:pPr>
              <a:t>04/04/2016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D41D7F7-00DD-4E20-A417-C680EF1FF42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B8C120B-FF30-49BD-B420-871B318981CD}" type="datetimeFigureOut">
              <a:rPr lang="en-GB"/>
              <a:pPr>
                <a:defRPr/>
              </a:pPr>
              <a:t>04/04/2016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83BB964-AAA4-4014-BD4A-F65D63E0D13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19DE011-72C3-4F28-8B24-35B06BBE35A5}" type="datetimeFigureOut">
              <a:rPr lang="en-GB"/>
              <a:pPr>
                <a:defRPr/>
              </a:pPr>
              <a:t>04/04/2016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47C5F9F-9954-411A-BDCA-F5FD3DA2793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A5F0EB-A270-41C8-BFC4-775B67B1DCB3}" type="datetimeFigureOut">
              <a:rPr lang="en-GB"/>
              <a:pPr>
                <a:defRPr/>
              </a:pPr>
              <a:t>04/04/2016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460ED73-4647-4B7B-9CB7-EFD6A225174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896C3B1-64F8-4B5B-B917-55EDA49A46A0}" type="datetimeFigureOut">
              <a:rPr lang="en-GB"/>
              <a:pPr>
                <a:defRPr/>
              </a:pPr>
              <a:t>04/04/2016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0C0351A-E5BF-4DAB-8BA5-00D94234C09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82A9052-90D8-4931-831C-D946CE86DAC4}" type="datetimeFigureOut">
              <a:rPr lang="en-GB"/>
              <a:pPr>
                <a:defRPr/>
              </a:pPr>
              <a:t>04/04/2016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131F9A8-AA67-4561-83D3-F35036EF7B9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0"/>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2"/>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smtClean="0">
                <a:solidFill>
                  <a:schemeClr val="tx1">
                    <a:tint val="75000"/>
                    <a:alpha val="60000"/>
                  </a:schemeClr>
                </a:solidFill>
                <a:latin typeface="+mn-lt"/>
              </a:defRPr>
            </a:lvl1pPr>
          </a:lstStyle>
          <a:p>
            <a:pPr>
              <a:defRPr/>
            </a:pPr>
            <a:fld id="{FDA091BA-034C-4AD1-9851-9484843400F3}" type="datetimeFigureOut">
              <a:rPr lang="en-GB"/>
              <a:pPr>
                <a:defRPr/>
              </a:pPr>
              <a:t>04/04/2016</a:t>
            </a:fld>
            <a:endParaRPr lang="en-GB"/>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defRPr>
            </a:lvl1pPr>
          </a:lstStyle>
          <a:p>
            <a:pPr>
              <a:defRPr/>
            </a:pPr>
            <a:endParaRPr lang="en-GB"/>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smtClean="0">
                <a:solidFill>
                  <a:schemeClr val="tx1">
                    <a:tint val="75000"/>
                  </a:schemeClr>
                </a:solidFill>
                <a:latin typeface="+mn-lt"/>
              </a:defRPr>
            </a:lvl1pPr>
          </a:lstStyle>
          <a:p>
            <a:pPr>
              <a:defRPr/>
            </a:pPr>
            <a:fld id="{09DE878C-E840-4868-8B97-699988FE0511}"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78" r:id="rId12"/>
    <p:sldLayoutId id="2147483666" r:id="rId13"/>
    <p:sldLayoutId id="2147483679" r:id="rId14"/>
    <p:sldLayoutId id="2147483680" r:id="rId15"/>
    <p:sldLayoutId id="2147483665" r:id="rId16"/>
    <p:sldLayoutId id="2147483664"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itchFamily="34" charset="0"/>
        </a:defRPr>
      </a:lvl2pPr>
      <a:lvl3pPr algn="l" defTabSz="457200" rtl="0" fontAlgn="base">
        <a:spcBef>
          <a:spcPct val="0"/>
        </a:spcBef>
        <a:spcAft>
          <a:spcPct val="0"/>
        </a:spcAft>
        <a:defRPr sz="4200">
          <a:solidFill>
            <a:schemeClr val="tx2"/>
          </a:solidFill>
          <a:latin typeface="Century Gothic" pitchFamily="34" charset="0"/>
        </a:defRPr>
      </a:lvl3pPr>
      <a:lvl4pPr algn="l" defTabSz="457200" rtl="0" fontAlgn="base">
        <a:spcBef>
          <a:spcPct val="0"/>
        </a:spcBef>
        <a:spcAft>
          <a:spcPct val="0"/>
        </a:spcAft>
        <a:defRPr sz="4200">
          <a:solidFill>
            <a:schemeClr val="tx2"/>
          </a:solidFill>
          <a:latin typeface="Century Gothic" pitchFamily="34" charset="0"/>
        </a:defRPr>
      </a:lvl4pPr>
      <a:lvl5pPr algn="l" defTabSz="457200" rtl="0" fontAlgn="base">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wtn.com/tv/kids/thedivinemercychapletforkids.as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ie/url?sa=i&amp;rct=j&amp;q=&amp;esrc=s&amp;source=images&amp;cd=&amp;cad=rja&amp;uact=8&amp;ved=0ahUKEwjtqIO1uITLAhWElQ4KHSrzAncQjRwIBw&amp;url=http://www.theguardian.com/commentisfree/belief/2011/jan/10/schools-christian-worship-state-role&amp;bvm=bv.114733917,d.ZWU&amp;psig=AFQjCNH7Fer03AvZc9DaG1Qa07gVcy1V_g&amp;ust=145599234783449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qolkxGqt6JY" TargetMode="External"/><Relationship Id="rId2" Type="http://schemas.openxmlformats.org/officeDocument/2006/relationships/hyperlink" Target="http://www.ewtn.com/tv/kids/thedivinemercychapletforkids.asp" TargetMode="External"/><Relationship Id="rId1" Type="http://schemas.openxmlformats.org/officeDocument/2006/relationships/slideLayout" Target="../slideLayouts/slideLayout2.xml"/><Relationship Id="rId5" Type="http://schemas.openxmlformats.org/officeDocument/2006/relationships/hyperlink" Target="http://www.catholicicing.com/divine-mercy-and-st-faustina-crafts-printables-and-more/" TargetMode="External"/><Relationship Id="rId4" Type="http://schemas.openxmlformats.org/officeDocument/2006/relationships/hyperlink" Target="http://catholicfaith.co.uk/downloads/divinemercy.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2317750" y="785813"/>
            <a:ext cx="7662863" cy="1184275"/>
          </a:xfrm>
        </p:spPr>
        <p:txBody>
          <a:bodyPr/>
          <a:lstStyle/>
          <a:p>
            <a:r>
              <a:rPr lang="en-GB" smtClean="0">
                <a:latin typeface="Comic Sans MS" pitchFamily="66" charset="0"/>
              </a:rPr>
              <a:t>St. Faustina….. </a:t>
            </a:r>
          </a:p>
        </p:txBody>
      </p:sp>
      <p:pic>
        <p:nvPicPr>
          <p:cNvPr id="19458" name="Picture 3"/>
          <p:cNvPicPr>
            <a:picLocks noChangeAspect="1"/>
          </p:cNvPicPr>
          <p:nvPr/>
        </p:nvPicPr>
        <p:blipFill>
          <a:blip r:embed="rId2"/>
          <a:srcRect/>
          <a:stretch>
            <a:fillRect/>
          </a:stretch>
        </p:blipFill>
        <p:spPr bwMode="auto">
          <a:xfrm>
            <a:off x="3667125" y="1970088"/>
            <a:ext cx="3467100" cy="4333875"/>
          </a:xfrm>
          <a:prstGeom prst="rect">
            <a:avLst/>
          </a:prstGeom>
          <a:noFill/>
          <a:ln w="9525">
            <a:noFill/>
            <a:miter lim="800000"/>
            <a:headEnd/>
            <a:tailEnd/>
          </a:ln>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smtClean="0">
                <a:latin typeface="Comic Sans MS" pitchFamily="66" charset="0"/>
              </a:rPr>
              <a:t>The Divine Mercy Chaplet</a:t>
            </a:r>
          </a:p>
        </p:txBody>
      </p:sp>
      <p:sp>
        <p:nvSpPr>
          <p:cNvPr id="28674" name="Content Placeholder 2"/>
          <p:cNvSpPr>
            <a:spLocks noGrp="1"/>
          </p:cNvSpPr>
          <p:nvPr>
            <p:ph idx="1"/>
          </p:nvPr>
        </p:nvSpPr>
        <p:spPr>
          <a:xfrm>
            <a:off x="438150" y="1365250"/>
            <a:ext cx="9612313" cy="4883150"/>
          </a:xfrm>
        </p:spPr>
        <p:txBody>
          <a:bodyPr/>
          <a:lstStyle/>
          <a:p>
            <a:r>
              <a:rPr lang="en-GB" sz="3200" smtClean="0">
                <a:latin typeface="Comic Sans MS" pitchFamily="66" charset="0"/>
              </a:rPr>
              <a:t>He also showed St. Faustina how to pray the Divine Mercy chaplet. When we pray the chaplet, we are offering God, the Father, the sacrifice Jesus made when He died on the Cross to make up for our own sins and the sins of the whole world. </a:t>
            </a:r>
          </a:p>
        </p:txBody>
      </p:sp>
      <p:pic>
        <p:nvPicPr>
          <p:cNvPr id="28675" name="Picture 3"/>
          <p:cNvPicPr>
            <a:picLocks noChangeAspect="1"/>
          </p:cNvPicPr>
          <p:nvPr/>
        </p:nvPicPr>
        <p:blipFill>
          <a:blip r:embed="rId2"/>
          <a:srcRect/>
          <a:stretch>
            <a:fillRect/>
          </a:stretch>
        </p:blipFill>
        <p:spPr bwMode="auto">
          <a:xfrm>
            <a:off x="2451100" y="4418013"/>
            <a:ext cx="6302375" cy="2343150"/>
          </a:xfrm>
          <a:prstGeom prst="rect">
            <a:avLst/>
          </a:prstGeom>
          <a:noFill/>
          <a:ln w="9525">
            <a:noFill/>
            <a:miter lim="800000"/>
            <a:headEnd/>
            <a:tailEnd/>
          </a:ln>
        </p:spPr>
      </p:pic>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smtClean="0">
                <a:latin typeface="Comic Sans MS" pitchFamily="66" charset="0"/>
              </a:rPr>
              <a:t>The Divine Mercy Chaplet</a:t>
            </a:r>
          </a:p>
        </p:txBody>
      </p:sp>
      <p:sp>
        <p:nvSpPr>
          <p:cNvPr id="3" name="Content Placeholder 2"/>
          <p:cNvSpPr>
            <a:spLocks noGrp="1"/>
          </p:cNvSpPr>
          <p:nvPr>
            <p:ph idx="1"/>
          </p:nvPr>
        </p:nvSpPr>
        <p:spPr>
          <a:xfrm>
            <a:off x="438150" y="1365250"/>
            <a:ext cx="11436350" cy="5332413"/>
          </a:xfrm>
        </p:spPr>
        <p:txBody>
          <a:bodyPr rtlCol="0">
            <a:normAutofit fontScale="92500" lnSpcReduction="10000"/>
          </a:bodyPr>
          <a:lstStyle/>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You can use your rosary beads to pray the Divine Mercy chaplet.</a:t>
            </a:r>
          </a:p>
          <a:p>
            <a:pPr marL="514350" indent="-514350" fontAlgn="auto">
              <a:spcAft>
                <a:spcPts val="0"/>
              </a:spcAft>
              <a:buClr>
                <a:schemeClr val="bg2">
                  <a:lumMod val="40000"/>
                  <a:lumOff val="60000"/>
                </a:schemeClr>
              </a:buClr>
              <a:buFont typeface="Wingdings 3" charset="2"/>
              <a:buAutoNum type="arabicParenR"/>
              <a:defRPr/>
            </a:pPr>
            <a:r>
              <a:rPr lang="en-GB" sz="3200" dirty="0">
                <a:latin typeface="Comic Sans MS" panose="030F0702030302020204" pitchFamily="66" charset="0"/>
              </a:rPr>
              <a:t>Bless yourself</a:t>
            </a:r>
          </a:p>
          <a:p>
            <a:pPr marL="514350" indent="-514350" fontAlgn="auto">
              <a:spcAft>
                <a:spcPts val="0"/>
              </a:spcAft>
              <a:buClr>
                <a:schemeClr val="bg2">
                  <a:lumMod val="40000"/>
                  <a:lumOff val="60000"/>
                </a:schemeClr>
              </a:buClr>
              <a:buFont typeface="Wingdings 3" charset="2"/>
              <a:buAutoNum type="arabicParenR"/>
              <a:defRPr/>
            </a:pPr>
            <a:r>
              <a:rPr lang="en-GB" sz="3200" dirty="0">
                <a:latin typeface="Comic Sans MS" panose="030F0702030302020204" pitchFamily="66" charset="0"/>
              </a:rPr>
              <a:t>Say the </a:t>
            </a:r>
            <a:r>
              <a:rPr lang="en-GB" sz="3200" i="1" dirty="0">
                <a:latin typeface="Comic Sans MS" panose="030F0702030302020204" pitchFamily="66" charset="0"/>
              </a:rPr>
              <a:t>Our Father </a:t>
            </a:r>
            <a:r>
              <a:rPr lang="en-GB" sz="3200" dirty="0">
                <a:latin typeface="Comic Sans MS" panose="030F0702030302020204" pitchFamily="66" charset="0"/>
              </a:rPr>
              <a:t>prayer</a:t>
            </a:r>
          </a:p>
          <a:p>
            <a:pPr marL="514350" indent="-514350" fontAlgn="auto">
              <a:spcAft>
                <a:spcPts val="0"/>
              </a:spcAft>
              <a:buClr>
                <a:schemeClr val="bg2">
                  <a:lumMod val="40000"/>
                  <a:lumOff val="60000"/>
                </a:schemeClr>
              </a:buClr>
              <a:buFont typeface="Wingdings 3" charset="2"/>
              <a:buAutoNum type="arabicParenR"/>
              <a:defRPr/>
            </a:pPr>
            <a:r>
              <a:rPr lang="en-GB" sz="3200" dirty="0">
                <a:latin typeface="Comic Sans MS" panose="030F0702030302020204" pitchFamily="66" charset="0"/>
              </a:rPr>
              <a:t>Say a </a:t>
            </a:r>
            <a:r>
              <a:rPr lang="en-GB" sz="3200" i="1" dirty="0">
                <a:latin typeface="Comic Sans MS" panose="030F0702030302020204" pitchFamily="66" charset="0"/>
              </a:rPr>
              <a:t>Hail Mary</a:t>
            </a:r>
          </a:p>
          <a:p>
            <a:pPr marL="514350" indent="-514350" fontAlgn="auto">
              <a:spcAft>
                <a:spcPts val="0"/>
              </a:spcAft>
              <a:buClr>
                <a:schemeClr val="bg2">
                  <a:lumMod val="40000"/>
                  <a:lumOff val="60000"/>
                </a:schemeClr>
              </a:buClr>
              <a:buFont typeface="Wingdings 3" charset="2"/>
              <a:buAutoNum type="arabicParenR"/>
              <a:defRPr/>
            </a:pPr>
            <a:r>
              <a:rPr lang="en-GB" sz="3200" dirty="0">
                <a:latin typeface="Comic Sans MS" panose="030F0702030302020204" pitchFamily="66" charset="0"/>
              </a:rPr>
              <a:t>Say the Apostles Creed</a:t>
            </a:r>
          </a:p>
          <a:p>
            <a:pPr marL="0" indent="0" fontAlgn="auto">
              <a:spcAft>
                <a:spcPts val="0"/>
              </a:spcAft>
              <a:buClr>
                <a:schemeClr val="bg2">
                  <a:lumMod val="40000"/>
                  <a:lumOff val="60000"/>
                </a:schemeClr>
              </a:buClr>
              <a:buFont typeface="Wingdings 3" charset="2"/>
              <a:buNone/>
              <a:defRPr/>
            </a:pPr>
            <a:r>
              <a:rPr lang="en-GB" sz="2300" dirty="0">
                <a:solidFill>
                  <a:srgbClr val="FFFF00"/>
                </a:solidFill>
                <a:latin typeface="Comic Sans MS" panose="030F0702030302020204" pitchFamily="66" charset="0"/>
              </a:rPr>
              <a:t>You can pray the Chaplet with your class along with an animated cartoon of St. Faustina and some children praying the Chaplet at the following link:</a:t>
            </a:r>
          </a:p>
          <a:p>
            <a:pPr marL="0" indent="0" fontAlgn="auto">
              <a:spcAft>
                <a:spcPts val="0"/>
              </a:spcAft>
              <a:buClr>
                <a:schemeClr val="bg2">
                  <a:lumMod val="40000"/>
                  <a:lumOff val="60000"/>
                </a:schemeClr>
              </a:buClr>
              <a:buFont typeface="Wingdings 3" charset="2"/>
              <a:buNone/>
              <a:defRPr/>
            </a:pPr>
            <a:r>
              <a:rPr lang="en-GB" sz="2300" dirty="0">
                <a:solidFill>
                  <a:srgbClr val="FFFF00"/>
                </a:solidFill>
                <a:latin typeface="Comic Sans MS" panose="030F0702030302020204" pitchFamily="66" charset="0"/>
                <a:hlinkClick r:id="rId2"/>
              </a:rPr>
              <a:t>http://www.ewtn.com/tv/kids/thedivinemercychapletforkids.asp</a:t>
            </a:r>
            <a:endParaRPr lang="en-GB" sz="2300" dirty="0">
              <a:solidFill>
                <a:srgbClr val="FFFF00"/>
              </a:solidFill>
              <a:latin typeface="Comic Sans MS" panose="030F0702030302020204" pitchFamily="66" charset="0"/>
            </a:endParaRPr>
          </a:p>
          <a:p>
            <a:pPr marL="0" indent="0" fontAlgn="auto">
              <a:spcAft>
                <a:spcPts val="0"/>
              </a:spcAft>
              <a:buClr>
                <a:schemeClr val="bg2">
                  <a:lumMod val="40000"/>
                  <a:lumOff val="60000"/>
                </a:schemeClr>
              </a:buClr>
              <a:buFont typeface="Wingdings 3" charset="2"/>
              <a:buNone/>
              <a:defRPr/>
            </a:pPr>
            <a:r>
              <a:rPr lang="en-GB" sz="2300" dirty="0">
                <a:solidFill>
                  <a:srgbClr val="FFFF00"/>
                </a:solidFill>
                <a:latin typeface="Comic Sans MS" panose="030F0702030302020204" pitchFamily="66" charset="0"/>
              </a:rPr>
              <a:t> </a:t>
            </a:r>
          </a:p>
          <a:p>
            <a:pPr marL="0" indent="0" fontAlgn="auto">
              <a:spcAft>
                <a:spcPts val="0"/>
              </a:spcAft>
              <a:buClr>
                <a:schemeClr val="bg2">
                  <a:lumMod val="40000"/>
                  <a:lumOff val="60000"/>
                </a:schemeClr>
              </a:buClr>
              <a:buFont typeface="Wingdings 3" charset="2"/>
              <a:buNone/>
              <a:defRPr/>
            </a:pPr>
            <a:r>
              <a:rPr lang="en-GB" sz="2300" dirty="0">
                <a:solidFill>
                  <a:srgbClr val="FFFF00"/>
                </a:solidFill>
                <a:latin typeface="Comic Sans MS" panose="030F0702030302020204" pitchFamily="66" charset="0"/>
              </a:rPr>
              <a:t>You can also view the prayers for the Divine Mercy chaplet at the following webpage</a:t>
            </a:r>
            <a:r>
              <a:rPr lang="en-GB" sz="2300" dirty="0" smtClean="0">
                <a:solidFill>
                  <a:srgbClr val="FFFF00"/>
                </a:solidFill>
                <a:latin typeface="Comic Sans MS" panose="030F0702030302020204" pitchFamily="66" charset="0"/>
              </a:rPr>
              <a:t>: http</a:t>
            </a:r>
            <a:r>
              <a:rPr lang="en-GB" sz="2300" dirty="0">
                <a:solidFill>
                  <a:srgbClr val="FFFF00"/>
                </a:solidFill>
                <a:latin typeface="Comic Sans MS" panose="030F0702030302020204" pitchFamily="66" charset="0"/>
              </a:rPr>
              <a:t>://</a:t>
            </a:r>
            <a:r>
              <a:rPr lang="en-GB" sz="2300" dirty="0" smtClean="0">
                <a:solidFill>
                  <a:srgbClr val="FFFF00"/>
                </a:solidFill>
                <a:latin typeface="Comic Sans MS" panose="030F0702030302020204" pitchFamily="66" charset="0"/>
              </a:rPr>
              <a:t>www.thedivinemercy.org/message/devotions/praythechaplet.php  </a:t>
            </a:r>
            <a:endParaRPr lang="en-GB" sz="2300" dirty="0">
              <a:solidFill>
                <a:srgbClr val="FFFF00"/>
              </a:solidFill>
              <a:latin typeface="Comic Sans MS" panose="030F0702030302020204" pitchFamily="66" charset="0"/>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46113" y="452438"/>
            <a:ext cx="10377487" cy="1400175"/>
          </a:xfrm>
        </p:spPr>
        <p:txBody>
          <a:bodyPr/>
          <a:lstStyle/>
          <a:p>
            <a:r>
              <a:rPr lang="en-GB" smtClean="0">
                <a:latin typeface="Comic Sans MS" pitchFamily="66" charset="0"/>
              </a:rPr>
              <a:t>The Divine Mercy Chaplet continued…..</a:t>
            </a:r>
          </a:p>
        </p:txBody>
      </p:sp>
      <p:sp>
        <p:nvSpPr>
          <p:cNvPr id="3" name="Content Placeholder 2"/>
          <p:cNvSpPr>
            <a:spLocks noGrp="1"/>
          </p:cNvSpPr>
          <p:nvPr>
            <p:ph idx="1"/>
          </p:nvPr>
        </p:nvSpPr>
        <p:spPr>
          <a:xfrm>
            <a:off x="438150" y="1365250"/>
            <a:ext cx="11436350" cy="5332413"/>
          </a:xfrm>
        </p:spPr>
        <p:txBody>
          <a:bodyPr rtlCol="0">
            <a:normAutofit/>
          </a:bodyPr>
          <a:lstStyle/>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On the single large bead say the prayer:</a:t>
            </a: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  </a:t>
            </a:r>
            <a:r>
              <a:rPr lang="en-GB" sz="3200" dirty="0">
                <a:solidFill>
                  <a:schemeClr val="accent3">
                    <a:lumMod val="40000"/>
                    <a:lumOff val="60000"/>
                  </a:schemeClr>
                </a:solidFill>
                <a:latin typeface="Comic Sans MS" panose="030F0702030302020204" pitchFamily="66" charset="0"/>
              </a:rPr>
              <a:t>“Eternal Father, I offer you the Body and Blood, Soul and </a:t>
            </a:r>
          </a:p>
          <a:p>
            <a:pPr marL="0" indent="0" fontAlgn="auto">
              <a:spcAft>
                <a:spcPts val="0"/>
              </a:spcAft>
              <a:buClr>
                <a:schemeClr val="bg2">
                  <a:lumMod val="40000"/>
                  <a:lumOff val="60000"/>
                </a:schemeClr>
              </a:buClr>
              <a:buFont typeface="Wingdings 3" charset="2"/>
              <a:buNone/>
              <a:defRPr/>
            </a:pPr>
            <a:r>
              <a:rPr lang="en-GB" sz="3200" dirty="0">
                <a:solidFill>
                  <a:schemeClr val="accent3">
                    <a:lumMod val="40000"/>
                    <a:lumOff val="60000"/>
                  </a:schemeClr>
                </a:solidFill>
                <a:latin typeface="Comic Sans MS" panose="030F0702030302020204" pitchFamily="66" charset="0"/>
              </a:rPr>
              <a:t>   Divinity of Your dearly beloved Son, our Lord Jesus</a:t>
            </a:r>
          </a:p>
          <a:p>
            <a:pPr marL="0" indent="0" fontAlgn="auto">
              <a:spcAft>
                <a:spcPts val="0"/>
              </a:spcAft>
              <a:buClr>
                <a:schemeClr val="bg2">
                  <a:lumMod val="40000"/>
                  <a:lumOff val="60000"/>
                </a:schemeClr>
              </a:buClr>
              <a:buFont typeface="Wingdings 3" charset="2"/>
              <a:buNone/>
              <a:defRPr/>
            </a:pPr>
            <a:r>
              <a:rPr lang="en-GB" sz="3200" dirty="0">
                <a:solidFill>
                  <a:schemeClr val="accent3">
                    <a:lumMod val="40000"/>
                    <a:lumOff val="60000"/>
                  </a:schemeClr>
                </a:solidFill>
                <a:latin typeface="Comic Sans MS" panose="030F0702030302020204" pitchFamily="66" charset="0"/>
              </a:rPr>
              <a:t>   Christ, in atonement for our sins and those of the whole </a:t>
            </a:r>
          </a:p>
          <a:p>
            <a:pPr marL="0" indent="0" fontAlgn="auto">
              <a:spcAft>
                <a:spcPts val="0"/>
              </a:spcAft>
              <a:buClr>
                <a:schemeClr val="bg2">
                  <a:lumMod val="40000"/>
                  <a:lumOff val="60000"/>
                </a:schemeClr>
              </a:buClr>
              <a:buFont typeface="Wingdings 3" charset="2"/>
              <a:buNone/>
              <a:defRPr/>
            </a:pPr>
            <a:r>
              <a:rPr lang="en-GB" sz="3200" dirty="0">
                <a:solidFill>
                  <a:schemeClr val="accent3">
                    <a:lumMod val="40000"/>
                    <a:lumOff val="60000"/>
                  </a:schemeClr>
                </a:solidFill>
                <a:latin typeface="Comic Sans MS" panose="030F0702030302020204" pitchFamily="66" charset="0"/>
              </a:rPr>
              <a:t>   world.”</a:t>
            </a:r>
          </a:p>
        </p:txBody>
      </p:sp>
      <p:pic>
        <p:nvPicPr>
          <p:cNvPr id="30723" name="Picture 3"/>
          <p:cNvPicPr>
            <a:picLocks noChangeAspect="1"/>
          </p:cNvPicPr>
          <p:nvPr/>
        </p:nvPicPr>
        <p:blipFill>
          <a:blip r:embed="rId2"/>
          <a:srcRect/>
          <a:stretch>
            <a:fillRect/>
          </a:stretch>
        </p:blipFill>
        <p:spPr bwMode="auto">
          <a:xfrm>
            <a:off x="4149725" y="4030663"/>
            <a:ext cx="3024188" cy="26574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46113" y="452438"/>
            <a:ext cx="10377487" cy="1400175"/>
          </a:xfrm>
        </p:spPr>
        <p:txBody>
          <a:bodyPr/>
          <a:lstStyle/>
          <a:p>
            <a:r>
              <a:rPr lang="en-GB" smtClean="0">
                <a:latin typeface="Comic Sans MS" pitchFamily="66" charset="0"/>
              </a:rPr>
              <a:t>The Divine Mercy Chaplet continued…..</a:t>
            </a:r>
          </a:p>
        </p:txBody>
      </p:sp>
      <p:sp>
        <p:nvSpPr>
          <p:cNvPr id="3" name="Content Placeholder 2"/>
          <p:cNvSpPr>
            <a:spLocks noGrp="1"/>
          </p:cNvSpPr>
          <p:nvPr>
            <p:ph idx="1"/>
          </p:nvPr>
        </p:nvSpPr>
        <p:spPr>
          <a:xfrm>
            <a:off x="438150" y="1365250"/>
            <a:ext cx="11436350" cy="5332413"/>
          </a:xfrm>
        </p:spPr>
        <p:txBody>
          <a:bodyPr rtlCol="0">
            <a:normAutofit lnSpcReduction="10000"/>
          </a:bodyPr>
          <a:lstStyle/>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On each of the ten smaller beads say the prayer:</a:t>
            </a: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  </a:t>
            </a:r>
            <a:r>
              <a:rPr lang="en-GB" sz="3200" dirty="0">
                <a:solidFill>
                  <a:schemeClr val="accent3">
                    <a:lumMod val="40000"/>
                    <a:lumOff val="60000"/>
                  </a:schemeClr>
                </a:solidFill>
                <a:latin typeface="Comic Sans MS" panose="030F0702030302020204" pitchFamily="66" charset="0"/>
              </a:rPr>
              <a:t>“ For the sake of His sorrowful passion..”</a:t>
            </a: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				and respond with</a:t>
            </a: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  </a:t>
            </a:r>
            <a:r>
              <a:rPr lang="en-GB" sz="3200" dirty="0">
                <a:solidFill>
                  <a:schemeClr val="accent3">
                    <a:lumMod val="40000"/>
                    <a:lumOff val="60000"/>
                  </a:schemeClr>
                </a:solidFill>
                <a:latin typeface="Comic Sans MS" panose="030F0702030302020204" pitchFamily="66" charset="0"/>
              </a:rPr>
              <a:t>“Have mercy on us and on the whole world.”</a:t>
            </a: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When you have done this 5 times, you have completed the chaplet. You then say the following prayer 3 times.</a:t>
            </a: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   </a:t>
            </a:r>
            <a:r>
              <a:rPr lang="en-GB" sz="3200" dirty="0">
                <a:solidFill>
                  <a:schemeClr val="accent3">
                    <a:lumMod val="40000"/>
                    <a:lumOff val="60000"/>
                  </a:schemeClr>
                </a:solidFill>
                <a:latin typeface="Comic Sans MS" panose="030F0702030302020204" pitchFamily="66" charset="0"/>
              </a:rPr>
              <a:t>“Holy God, Holy Mighty One, Holy Immortal One, have</a:t>
            </a:r>
          </a:p>
          <a:p>
            <a:pPr marL="0" indent="0" fontAlgn="auto">
              <a:spcAft>
                <a:spcPts val="0"/>
              </a:spcAft>
              <a:buClr>
                <a:schemeClr val="bg2">
                  <a:lumMod val="40000"/>
                  <a:lumOff val="60000"/>
                </a:schemeClr>
              </a:buClr>
              <a:buFont typeface="Wingdings 3" charset="2"/>
              <a:buNone/>
              <a:defRPr/>
            </a:pPr>
            <a:r>
              <a:rPr lang="en-GB" sz="3200" dirty="0">
                <a:solidFill>
                  <a:schemeClr val="accent3">
                    <a:lumMod val="40000"/>
                    <a:lumOff val="60000"/>
                  </a:schemeClr>
                </a:solidFill>
                <a:latin typeface="Comic Sans MS" panose="030F0702030302020204" pitchFamily="66" charset="0"/>
              </a:rPr>
              <a:t>    mercy on us and on the whole world.”</a:t>
            </a: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Finish by blessing yourself.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46113" y="452438"/>
            <a:ext cx="10377487" cy="1400175"/>
          </a:xfrm>
        </p:spPr>
        <p:txBody>
          <a:bodyPr/>
          <a:lstStyle/>
          <a:p>
            <a:r>
              <a:rPr lang="en-GB" smtClean="0">
                <a:latin typeface="Comic Sans MS" pitchFamily="66" charset="0"/>
              </a:rPr>
              <a:t>What does Divine Mercy mean?</a:t>
            </a:r>
          </a:p>
        </p:txBody>
      </p:sp>
      <p:sp>
        <p:nvSpPr>
          <p:cNvPr id="3" name="Content Placeholder 2"/>
          <p:cNvSpPr>
            <a:spLocks noGrp="1"/>
          </p:cNvSpPr>
          <p:nvPr>
            <p:ph idx="1"/>
          </p:nvPr>
        </p:nvSpPr>
        <p:spPr>
          <a:xfrm>
            <a:off x="438150" y="1365250"/>
            <a:ext cx="9156700" cy="5332413"/>
          </a:xfrm>
        </p:spPr>
        <p:txBody>
          <a:bodyPr rtlCol="0">
            <a:normAutofit lnSpcReduction="10000"/>
          </a:bodyPr>
          <a:lstStyle/>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Divine Mercy is God’s forgiveness when we don’t do what we should e.g. disobeying our parents, not doing our homework, not helping others. We hurt God, others and ourselves when we don’t live as He wants us to. </a:t>
            </a: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God wants us to come closer to Him by praying with Him always and offering Him the chaplet for everyone in the world who does not love God. </a:t>
            </a: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We must love and forgive others as God loves and forgives us. </a:t>
            </a:r>
          </a:p>
        </p:txBody>
      </p:sp>
      <p:pic>
        <p:nvPicPr>
          <p:cNvPr id="32771" name="Picture 3"/>
          <p:cNvPicPr>
            <a:picLocks noChangeAspect="1"/>
          </p:cNvPicPr>
          <p:nvPr/>
        </p:nvPicPr>
        <p:blipFill>
          <a:blip r:embed="rId2"/>
          <a:srcRect/>
          <a:stretch>
            <a:fillRect/>
          </a:stretch>
        </p:blipFill>
        <p:spPr bwMode="auto">
          <a:xfrm>
            <a:off x="9594850" y="1425575"/>
            <a:ext cx="2513013" cy="5057775"/>
          </a:xfrm>
          <a:prstGeom prst="rect">
            <a:avLst/>
          </a:prstGeom>
          <a:noFill/>
          <a:ln w="9525">
            <a:noFill/>
            <a:miter lim="800000"/>
            <a:headEnd/>
            <a:tailEnd/>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46113" y="452438"/>
            <a:ext cx="10377487" cy="1400175"/>
          </a:xfrm>
        </p:spPr>
        <p:txBody>
          <a:bodyPr/>
          <a:lstStyle/>
          <a:p>
            <a:r>
              <a:rPr lang="en-GB" smtClean="0">
                <a:latin typeface="Comic Sans MS" pitchFamily="66" charset="0"/>
              </a:rPr>
              <a:t>The Three O’ Clock prayer</a:t>
            </a:r>
          </a:p>
        </p:txBody>
      </p:sp>
      <p:sp>
        <p:nvSpPr>
          <p:cNvPr id="3" name="Content Placeholder 2"/>
          <p:cNvSpPr>
            <a:spLocks noGrp="1"/>
          </p:cNvSpPr>
          <p:nvPr>
            <p:ph idx="1"/>
          </p:nvPr>
        </p:nvSpPr>
        <p:spPr>
          <a:xfrm>
            <a:off x="438150" y="1365250"/>
            <a:ext cx="11033125" cy="5332413"/>
          </a:xfrm>
        </p:spPr>
        <p:txBody>
          <a:bodyPr rtlCol="0">
            <a:normAutofit/>
          </a:bodyPr>
          <a:lstStyle/>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Jesus asked Sr. Faustina to pray for sinners especially at 3 o’clock in the afternoon, the moment of His death on the cross. This is an hour of great mercy for the whole world. Jesus said: </a:t>
            </a:r>
            <a:r>
              <a:rPr lang="en-GB" sz="3200" dirty="0">
                <a:solidFill>
                  <a:schemeClr val="accent2">
                    <a:lumMod val="40000"/>
                    <a:lumOff val="60000"/>
                  </a:schemeClr>
                </a:solidFill>
                <a:latin typeface="Comic Sans MS" panose="030F0702030302020204" pitchFamily="66" charset="0"/>
              </a:rPr>
              <a:t>“In this hour, I will refuse nothing to the soul that makes a request of me in virtue of my Passion.” </a:t>
            </a:r>
          </a:p>
          <a:p>
            <a:pPr marL="0" indent="0" fontAlgn="auto">
              <a:spcAft>
                <a:spcPts val="0"/>
              </a:spcAft>
              <a:buClr>
                <a:schemeClr val="bg2">
                  <a:lumMod val="40000"/>
                  <a:lumOff val="60000"/>
                </a:schemeClr>
              </a:buClr>
              <a:buFont typeface="Wingdings 3" charset="2"/>
              <a:buNone/>
              <a:defRPr/>
            </a:pPr>
            <a:endParaRPr lang="en-GB" sz="3200" dirty="0">
              <a:solidFill>
                <a:schemeClr val="accent2">
                  <a:lumMod val="40000"/>
                  <a:lumOff val="60000"/>
                </a:schemeClr>
              </a:solidFill>
              <a:latin typeface="Comic Sans MS" panose="030F0702030302020204" pitchFamily="66" charset="0"/>
            </a:endParaRPr>
          </a:p>
        </p:txBody>
      </p:sp>
      <p:pic>
        <p:nvPicPr>
          <p:cNvPr id="33795" name="Picture 2" descr="https://static-secure.guim.co.uk/sys-images/Guardian/Pix/pictures/2011/1/10/1294656524868/School-assembly-007.jpg">
            <a:hlinkClick r:id="rId2"/>
          </p:cNvPr>
          <p:cNvPicPr>
            <a:picLocks noChangeAspect="1" noChangeArrowheads="1"/>
          </p:cNvPicPr>
          <p:nvPr/>
        </p:nvPicPr>
        <p:blipFill>
          <a:blip r:embed="rId3"/>
          <a:srcRect/>
          <a:stretch>
            <a:fillRect/>
          </a:stretch>
        </p:blipFill>
        <p:spPr bwMode="auto">
          <a:xfrm>
            <a:off x="3397250" y="4030663"/>
            <a:ext cx="4381500" cy="2628900"/>
          </a:xfrm>
          <a:prstGeom prst="rect">
            <a:avLst/>
          </a:prstGeom>
          <a:noFill/>
          <a:ln w="9525">
            <a:noFill/>
            <a:miter lim="800000"/>
            <a:headEnd/>
            <a:tailEnd/>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46113" y="452438"/>
            <a:ext cx="10377487" cy="1400175"/>
          </a:xfrm>
        </p:spPr>
        <p:txBody>
          <a:bodyPr/>
          <a:lstStyle/>
          <a:p>
            <a:r>
              <a:rPr lang="en-GB" smtClean="0">
                <a:latin typeface="Comic Sans MS" pitchFamily="66" charset="0"/>
              </a:rPr>
              <a:t>The Three O’ Clock prayer</a:t>
            </a:r>
          </a:p>
        </p:txBody>
      </p:sp>
      <p:sp>
        <p:nvSpPr>
          <p:cNvPr id="3" name="Content Placeholder 2"/>
          <p:cNvSpPr>
            <a:spLocks noGrp="1"/>
          </p:cNvSpPr>
          <p:nvPr>
            <p:ph idx="1"/>
          </p:nvPr>
        </p:nvSpPr>
        <p:spPr>
          <a:xfrm>
            <a:off x="438150" y="1211263"/>
            <a:ext cx="11295063" cy="5486400"/>
          </a:xfrm>
        </p:spPr>
        <p:txBody>
          <a:bodyPr rtlCol="0">
            <a:normAutofit fontScale="92500" lnSpcReduction="20000"/>
          </a:bodyPr>
          <a:lstStyle/>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Just as you are going home from school, it is a good time to pray to Jesus, thank Him for all that He suffered on the Cross out of love for you and pray for all those who do not know His love. </a:t>
            </a:r>
          </a:p>
          <a:p>
            <a:pPr marL="0" indent="0" fontAlgn="auto">
              <a:spcAft>
                <a:spcPts val="0"/>
              </a:spcAft>
              <a:buClr>
                <a:schemeClr val="bg2">
                  <a:lumMod val="40000"/>
                  <a:lumOff val="60000"/>
                </a:schemeClr>
              </a:buClr>
              <a:buFont typeface="Wingdings 3" charset="2"/>
              <a:buNone/>
              <a:defRPr/>
            </a:pPr>
            <a:endParaRPr lang="en-GB" sz="3200" dirty="0">
              <a:latin typeface="Comic Sans MS" panose="030F0702030302020204" pitchFamily="66" charset="0"/>
            </a:endParaRP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The following prayer is often said at three o’ clock:</a:t>
            </a:r>
          </a:p>
          <a:p>
            <a:pPr marL="0" indent="0" fontAlgn="auto">
              <a:spcAft>
                <a:spcPts val="0"/>
              </a:spcAft>
              <a:buClr>
                <a:schemeClr val="bg2">
                  <a:lumMod val="40000"/>
                  <a:lumOff val="60000"/>
                </a:schemeClr>
              </a:buClr>
              <a:buFont typeface="Wingdings 3" charset="2"/>
              <a:buNone/>
              <a:defRPr/>
            </a:pPr>
            <a:r>
              <a:rPr lang="en-GB" sz="3200" dirty="0">
                <a:solidFill>
                  <a:schemeClr val="accent2">
                    <a:lumMod val="40000"/>
                    <a:lumOff val="60000"/>
                  </a:schemeClr>
                </a:solidFill>
                <a:latin typeface="Comic Sans MS" panose="030F0702030302020204" pitchFamily="66" charset="0"/>
              </a:rPr>
              <a:t>“You expired, O Jesus, but the Source of Life gushed forth for souls and the Ocean of Mercy opened up for the whole world. O Fount of Life, unfathomable Divine Mercy, envelop the whole world and empty yourself out upon us.</a:t>
            </a:r>
          </a:p>
          <a:p>
            <a:pPr marL="0" indent="0" fontAlgn="auto">
              <a:spcAft>
                <a:spcPts val="0"/>
              </a:spcAft>
              <a:buClr>
                <a:schemeClr val="bg2">
                  <a:lumMod val="40000"/>
                  <a:lumOff val="60000"/>
                </a:schemeClr>
              </a:buClr>
              <a:buFont typeface="Wingdings 3" charset="2"/>
              <a:buNone/>
              <a:defRPr/>
            </a:pPr>
            <a:r>
              <a:rPr lang="en-GB" sz="3200" dirty="0">
                <a:solidFill>
                  <a:schemeClr val="accent2">
                    <a:lumMod val="40000"/>
                    <a:lumOff val="60000"/>
                  </a:schemeClr>
                </a:solidFill>
                <a:latin typeface="Comic Sans MS" panose="030F0702030302020204" pitchFamily="66" charset="0"/>
              </a:rPr>
              <a:t>O Blood and water, which gushed forth from the Heart of Jesus as a fount of mercy for us, I trust in You.”</a:t>
            </a:r>
          </a:p>
          <a:p>
            <a:pPr marL="0" indent="0" fontAlgn="auto">
              <a:spcAft>
                <a:spcPts val="0"/>
              </a:spcAft>
              <a:buClr>
                <a:schemeClr val="bg2">
                  <a:lumMod val="40000"/>
                  <a:lumOff val="60000"/>
                </a:schemeClr>
              </a:buClr>
              <a:buFont typeface="Wingdings 3" charset="2"/>
              <a:buNone/>
              <a:defRPr/>
            </a:pPr>
            <a:endParaRPr lang="en-GB" sz="3200" dirty="0">
              <a:solidFill>
                <a:schemeClr val="accent2">
                  <a:lumMod val="40000"/>
                  <a:lumOff val="60000"/>
                </a:schemeClr>
              </a:solidFill>
              <a:latin typeface="Comic Sans MS" panose="030F0702030302020204" pitchFamily="66" charset="0"/>
            </a:endParaRPr>
          </a:p>
          <a:p>
            <a:pPr marL="0" indent="0" fontAlgn="auto">
              <a:spcAft>
                <a:spcPts val="0"/>
              </a:spcAft>
              <a:buClr>
                <a:schemeClr val="bg2">
                  <a:lumMod val="40000"/>
                  <a:lumOff val="60000"/>
                </a:schemeClr>
              </a:buClr>
              <a:buFont typeface="Wingdings 3" charset="2"/>
              <a:buNone/>
              <a:defRPr/>
            </a:pPr>
            <a:endParaRPr lang="en-GB" sz="3200" dirty="0">
              <a:solidFill>
                <a:schemeClr val="accent2">
                  <a:lumMod val="40000"/>
                  <a:lumOff val="60000"/>
                </a:schemeClr>
              </a:solidFill>
              <a:latin typeface="Comic Sans MS" panose="030F0702030302020204" pitchFamily="66" charset="0"/>
            </a:endParaRPr>
          </a:p>
          <a:p>
            <a:pPr marL="0" indent="0" fontAlgn="auto">
              <a:spcAft>
                <a:spcPts val="0"/>
              </a:spcAft>
              <a:buClr>
                <a:schemeClr val="bg2">
                  <a:lumMod val="40000"/>
                  <a:lumOff val="60000"/>
                </a:schemeClr>
              </a:buClr>
              <a:buFont typeface="Wingdings 3" charset="2"/>
              <a:buNone/>
              <a:defRPr/>
            </a:pPr>
            <a:endParaRPr lang="en-GB" sz="3200" dirty="0">
              <a:solidFill>
                <a:schemeClr val="accent2">
                  <a:lumMod val="40000"/>
                  <a:lumOff val="60000"/>
                </a:schemeClr>
              </a:solidFill>
              <a:latin typeface="Comic Sans MS" panose="030F0702030302020204" pitchFamily="66" charset="0"/>
            </a:endParaRPr>
          </a:p>
        </p:txBody>
      </p:sp>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smtClean="0">
                <a:latin typeface="Comic Sans MS" pitchFamily="66" charset="0"/>
              </a:rPr>
              <a:t>The Diary of St. Maria Faustina Kowalska</a:t>
            </a:r>
          </a:p>
        </p:txBody>
      </p:sp>
      <p:sp>
        <p:nvSpPr>
          <p:cNvPr id="3" name="Content Placeholder 2"/>
          <p:cNvSpPr>
            <a:spLocks noGrp="1"/>
          </p:cNvSpPr>
          <p:nvPr>
            <p:ph idx="1"/>
          </p:nvPr>
        </p:nvSpPr>
        <p:spPr>
          <a:xfrm>
            <a:off x="646113" y="2052638"/>
            <a:ext cx="6102350" cy="4195762"/>
          </a:xfrm>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Jesus told St. Faustina to write down His message of mercy in a diary. </a:t>
            </a:r>
            <a:r>
              <a:rPr lang="en-GB" sz="3200" dirty="0">
                <a:solidFill>
                  <a:schemeClr val="accent2">
                    <a:lumMod val="40000"/>
                    <a:lumOff val="60000"/>
                  </a:schemeClr>
                </a:solidFill>
                <a:latin typeface="Comic Sans MS" panose="030F0702030302020204" pitchFamily="66" charset="0"/>
              </a:rPr>
              <a:t>“You are the secretary of My Mercy.”</a:t>
            </a:r>
            <a:endParaRPr lang="en-GB" sz="3200" dirty="0">
              <a:latin typeface="Comic Sans MS" panose="030F0702030302020204" pitchFamily="66" charset="0"/>
            </a:endParaRPr>
          </a:p>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Her Diary is called ‘Divine Mercy in My Soul.’</a:t>
            </a:r>
          </a:p>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Below are some quotes from her diary. </a:t>
            </a:r>
          </a:p>
        </p:txBody>
      </p:sp>
      <p:pic>
        <p:nvPicPr>
          <p:cNvPr id="35843" name="Picture 3"/>
          <p:cNvPicPr>
            <a:picLocks noChangeAspect="1"/>
          </p:cNvPicPr>
          <p:nvPr/>
        </p:nvPicPr>
        <p:blipFill>
          <a:blip r:embed="rId2"/>
          <a:srcRect/>
          <a:stretch>
            <a:fillRect/>
          </a:stretch>
        </p:blipFill>
        <p:spPr bwMode="auto">
          <a:xfrm>
            <a:off x="7546975" y="1403350"/>
            <a:ext cx="3476625" cy="4962525"/>
          </a:xfrm>
          <a:prstGeom prst="rect">
            <a:avLst/>
          </a:prstGeom>
          <a:noFill/>
          <a:ln w="9525">
            <a:noFill/>
            <a:miter lim="800000"/>
            <a:headEnd/>
            <a:tailEnd/>
          </a:ln>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Content Placeholder 3"/>
          <p:cNvPicPr>
            <a:picLocks noGrp="1" noChangeAspect="1"/>
          </p:cNvPicPr>
          <p:nvPr>
            <p:ph idx="1"/>
          </p:nvPr>
        </p:nvPicPr>
        <p:blipFill>
          <a:blip r:embed="rId2"/>
          <a:srcRect/>
          <a:stretch>
            <a:fillRect/>
          </a:stretch>
        </p:blipFill>
        <p:spPr>
          <a:xfrm>
            <a:off x="1841500" y="244475"/>
            <a:ext cx="8320088" cy="6478588"/>
          </a:xfrm>
        </p:spPr>
      </p:pic>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p:cNvPicPr>
            <a:picLocks noChangeAspect="1"/>
          </p:cNvPicPr>
          <p:nvPr/>
        </p:nvPicPr>
        <p:blipFill>
          <a:blip r:embed="rId2"/>
          <a:srcRect/>
          <a:stretch>
            <a:fillRect/>
          </a:stretch>
        </p:blipFill>
        <p:spPr bwMode="auto">
          <a:xfrm>
            <a:off x="3348038" y="541338"/>
            <a:ext cx="4997450" cy="5718175"/>
          </a:xfrm>
          <a:prstGeom prst="rect">
            <a:avLst/>
          </a:prstGeom>
          <a:noFill/>
          <a:ln w="9525">
            <a:noFill/>
            <a:miter lim="800000"/>
            <a:headEnd/>
            <a:tailEnd/>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smtClean="0">
                <a:latin typeface="Comic Sans MS" pitchFamily="66" charset="0"/>
              </a:rPr>
              <a:t>….and the Divine Mercy Chaplet</a:t>
            </a:r>
          </a:p>
        </p:txBody>
      </p:sp>
      <p:pic>
        <p:nvPicPr>
          <p:cNvPr id="20482" name="Content Placeholder 3"/>
          <p:cNvPicPr>
            <a:picLocks noGrp="1" noChangeAspect="1"/>
          </p:cNvPicPr>
          <p:nvPr>
            <p:ph idx="1"/>
          </p:nvPr>
        </p:nvPicPr>
        <p:blipFill>
          <a:blip r:embed="rId2"/>
          <a:srcRect/>
          <a:stretch>
            <a:fillRect/>
          </a:stretch>
        </p:blipFill>
        <p:spPr>
          <a:xfrm>
            <a:off x="2554288" y="1390650"/>
            <a:ext cx="5589587" cy="5035550"/>
          </a:xfrm>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p:cNvPicPr>
          <p:nvPr/>
        </p:nvPicPr>
        <p:blipFill>
          <a:blip r:embed="rId2"/>
          <a:srcRect/>
          <a:stretch>
            <a:fillRect/>
          </a:stretch>
        </p:blipFill>
        <p:spPr bwMode="auto">
          <a:xfrm>
            <a:off x="2667000" y="0"/>
            <a:ext cx="6858000" cy="6858000"/>
          </a:xfrm>
          <a:prstGeom prst="rect">
            <a:avLst/>
          </a:prstGeom>
          <a:noFill/>
          <a:ln w="9525">
            <a:noFill/>
            <a:miter lim="800000"/>
            <a:headEnd/>
            <a:tailEnd/>
          </a:ln>
        </p:spPr>
      </p:pic>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2"/>
          <a:srcRect/>
          <a:stretch>
            <a:fillRect/>
          </a:stretch>
        </p:blipFill>
        <p:spPr bwMode="auto">
          <a:xfrm>
            <a:off x="3025775" y="889000"/>
            <a:ext cx="5951538" cy="5099050"/>
          </a:xfrm>
          <a:prstGeom prst="rect">
            <a:avLst/>
          </a:prstGeom>
          <a:noFill/>
          <a:ln w="9525">
            <a:noFill/>
            <a:miter lim="800000"/>
            <a:headEnd/>
            <a:tailEnd/>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smtClean="0">
                <a:latin typeface="Comic Sans MS" pitchFamily="66" charset="0"/>
              </a:rPr>
              <a:t>Her death </a:t>
            </a:r>
          </a:p>
        </p:txBody>
      </p:sp>
      <p:sp>
        <p:nvSpPr>
          <p:cNvPr id="40962" name="Content Placeholder 2"/>
          <p:cNvSpPr>
            <a:spLocks noGrp="1"/>
          </p:cNvSpPr>
          <p:nvPr>
            <p:ph idx="1"/>
          </p:nvPr>
        </p:nvSpPr>
        <p:spPr>
          <a:xfrm>
            <a:off x="646113" y="1468438"/>
            <a:ext cx="7140575" cy="4779962"/>
          </a:xfrm>
        </p:spPr>
        <p:txBody>
          <a:bodyPr/>
          <a:lstStyle/>
          <a:p>
            <a:r>
              <a:rPr lang="en-GB" sz="3200" smtClean="0">
                <a:latin typeface="Comic Sans MS" pitchFamily="66" charset="0"/>
              </a:rPr>
              <a:t>St. Faustina died of tuberculosis in 1938.  What age was St. Faustina when she died?</a:t>
            </a:r>
          </a:p>
          <a:p>
            <a:endParaRPr lang="en-GB" sz="3200" smtClean="0">
              <a:latin typeface="Comic Sans MS" pitchFamily="66" charset="0"/>
            </a:endParaRPr>
          </a:p>
          <a:p>
            <a:r>
              <a:rPr lang="en-GB" sz="3200" smtClean="0">
                <a:latin typeface="Comic Sans MS" pitchFamily="66" charset="0"/>
              </a:rPr>
              <a:t>After her death, the Divine Mercy devotion has grown steadily. With the support of Pope John Paul II, it became popular throughout the entire church. </a:t>
            </a:r>
          </a:p>
        </p:txBody>
      </p:sp>
      <p:pic>
        <p:nvPicPr>
          <p:cNvPr id="40963" name="Picture 3"/>
          <p:cNvPicPr>
            <a:picLocks noChangeAspect="1"/>
          </p:cNvPicPr>
          <p:nvPr/>
        </p:nvPicPr>
        <p:blipFill>
          <a:blip r:embed="rId2"/>
          <a:srcRect/>
          <a:stretch>
            <a:fillRect/>
          </a:stretch>
        </p:blipFill>
        <p:spPr bwMode="auto">
          <a:xfrm>
            <a:off x="8086725" y="1152525"/>
            <a:ext cx="3683000" cy="5362575"/>
          </a:xfrm>
          <a:prstGeom prst="rect">
            <a:avLst/>
          </a:prstGeom>
          <a:noFill/>
          <a:ln w="9525">
            <a:noFill/>
            <a:miter lim="800000"/>
            <a:headEnd/>
            <a:tailEnd/>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endParaRPr lang="en-IE" smtClean="0"/>
          </a:p>
        </p:txBody>
      </p:sp>
      <p:pic>
        <p:nvPicPr>
          <p:cNvPr id="41986" name="Content Placeholder 3"/>
          <p:cNvPicPr>
            <a:picLocks noGrp="1" noChangeAspect="1"/>
          </p:cNvPicPr>
          <p:nvPr>
            <p:ph idx="1"/>
          </p:nvPr>
        </p:nvPicPr>
        <p:blipFill>
          <a:blip r:embed="rId2"/>
          <a:srcRect/>
          <a:stretch>
            <a:fillRect/>
          </a:stretch>
        </p:blipFill>
        <p:spPr>
          <a:xfrm>
            <a:off x="0" y="0"/>
            <a:ext cx="12192000" cy="6858000"/>
          </a:xfrm>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smtClean="0">
                <a:latin typeface="Comic Sans MS" pitchFamily="66" charset="0"/>
              </a:rPr>
              <a:t>Useful Resources</a:t>
            </a:r>
          </a:p>
        </p:txBody>
      </p:sp>
      <p:sp>
        <p:nvSpPr>
          <p:cNvPr id="43010" name="Content Placeholder 2"/>
          <p:cNvSpPr>
            <a:spLocks noGrp="1"/>
          </p:cNvSpPr>
          <p:nvPr>
            <p:ph idx="1"/>
          </p:nvPr>
        </p:nvSpPr>
        <p:spPr>
          <a:xfrm>
            <a:off x="646113" y="1390650"/>
            <a:ext cx="10571162" cy="4857750"/>
          </a:xfrm>
        </p:spPr>
        <p:txBody>
          <a:bodyPr/>
          <a:lstStyle/>
          <a:p>
            <a:r>
              <a:rPr lang="en-GB" smtClean="0">
                <a:latin typeface="Comic Sans MS" pitchFamily="66" charset="0"/>
              </a:rPr>
              <a:t>Pray the Divine Mercy Chaplet with St. Faustina with the following excellent resource: </a:t>
            </a:r>
            <a:r>
              <a:rPr lang="en-GB" smtClean="0">
                <a:latin typeface="Comic Sans MS" pitchFamily="66" charset="0"/>
                <a:hlinkClick r:id="rId2"/>
              </a:rPr>
              <a:t>http://www.ewtn.com/tv/kids/thedivinemercychapletforkids.asp</a:t>
            </a:r>
            <a:r>
              <a:rPr lang="en-GB" smtClean="0">
                <a:latin typeface="Comic Sans MS" pitchFamily="66" charset="0"/>
              </a:rPr>
              <a:t> </a:t>
            </a:r>
          </a:p>
          <a:p>
            <a:r>
              <a:rPr lang="en-GB" smtClean="0">
                <a:latin typeface="Comic Sans MS" pitchFamily="66" charset="0"/>
              </a:rPr>
              <a:t>Sing the Divine Mercy Chaplet with the following excellent You Tube video (20 mins): </a:t>
            </a:r>
            <a:r>
              <a:rPr lang="en-GB" smtClean="0">
                <a:latin typeface="Comic Sans MS" pitchFamily="66" charset="0"/>
                <a:hlinkClick r:id="rId3"/>
              </a:rPr>
              <a:t>https://www.youtube.com/watch?v=qolkxGqt6JY</a:t>
            </a:r>
            <a:r>
              <a:rPr lang="en-GB" smtClean="0">
                <a:latin typeface="Comic Sans MS" pitchFamily="66" charset="0"/>
              </a:rPr>
              <a:t> </a:t>
            </a:r>
          </a:p>
          <a:p>
            <a:r>
              <a:rPr lang="en-GB" smtClean="0">
                <a:latin typeface="Comic Sans MS" pitchFamily="66" charset="0"/>
              </a:rPr>
              <a:t>Print out a PDF document with all the Divine Mercy Chaplet prayers in 1 page: </a:t>
            </a:r>
            <a:r>
              <a:rPr lang="en-GB" smtClean="0">
                <a:latin typeface="Comic Sans MS" pitchFamily="66" charset="0"/>
                <a:hlinkClick r:id="rId4"/>
              </a:rPr>
              <a:t>http://catholicfaith.co.uk/downloads/divinemercy.pdf</a:t>
            </a:r>
            <a:r>
              <a:rPr lang="en-GB" smtClean="0">
                <a:latin typeface="Comic Sans MS" pitchFamily="66" charset="0"/>
              </a:rPr>
              <a:t> </a:t>
            </a:r>
          </a:p>
          <a:p>
            <a:r>
              <a:rPr lang="en-GB" smtClean="0">
                <a:latin typeface="Comic Sans MS" pitchFamily="66" charset="0"/>
              </a:rPr>
              <a:t>Lots of great arts and crafts on St. Faustina and Divine Mercy: </a:t>
            </a:r>
            <a:r>
              <a:rPr lang="en-GB" smtClean="0">
                <a:latin typeface="Comic Sans MS" pitchFamily="66" charset="0"/>
                <a:hlinkClick r:id="rId5"/>
              </a:rPr>
              <a:t>http://www.catholicicing.com/divine-mercy-and-st-faustina-crafts-printables-and-more/</a:t>
            </a:r>
            <a:r>
              <a:rPr lang="en-GB" smtClean="0">
                <a:latin typeface="Comic Sans MS" pitchFamily="66"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GB" smtClean="0">
                <a:latin typeface="Comic Sans MS" pitchFamily="66" charset="0"/>
              </a:rPr>
              <a:t>Who was St. Faustina?</a:t>
            </a:r>
          </a:p>
        </p:txBody>
      </p:sp>
      <p:sp>
        <p:nvSpPr>
          <p:cNvPr id="3" name="Content Placeholder 2"/>
          <p:cNvSpPr>
            <a:spLocks noGrp="1"/>
          </p:cNvSpPr>
          <p:nvPr>
            <p:ph idx="1"/>
          </p:nvPr>
        </p:nvSpPr>
        <p:spPr>
          <a:xfrm>
            <a:off x="646113" y="1531938"/>
            <a:ext cx="10145712" cy="4716462"/>
          </a:xfrm>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Helena </a:t>
            </a:r>
            <a:r>
              <a:rPr lang="en-GB" sz="3200" dirty="0" err="1">
                <a:latin typeface="Comic Sans MS" panose="030F0702030302020204" pitchFamily="66" charset="0"/>
              </a:rPr>
              <a:t>Kowalska</a:t>
            </a:r>
            <a:r>
              <a:rPr lang="en-GB" sz="3200" dirty="0">
                <a:latin typeface="Comic Sans MS" panose="030F0702030302020204" pitchFamily="66" charset="0"/>
              </a:rPr>
              <a:t> was born on 25 August 1905. What age would she be now if she was still alive?</a:t>
            </a:r>
          </a:p>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She was born in a place called </a:t>
            </a:r>
            <a:r>
              <a:rPr lang="en-GB" sz="3200" dirty="0" err="1">
                <a:latin typeface="Comic Sans MS" panose="030F0702030302020204" pitchFamily="66" charset="0"/>
              </a:rPr>
              <a:t>Glogowiec</a:t>
            </a:r>
            <a:r>
              <a:rPr lang="en-GB" sz="3200" dirty="0">
                <a:latin typeface="Comic Sans MS" panose="030F0702030302020204" pitchFamily="66" charset="0"/>
              </a:rPr>
              <a:t> in Poland.</a:t>
            </a:r>
          </a:p>
          <a:p>
            <a:pPr fontAlgn="auto">
              <a:spcAft>
                <a:spcPts val="0"/>
              </a:spcAft>
              <a:buClr>
                <a:schemeClr val="bg2">
                  <a:lumMod val="40000"/>
                  <a:lumOff val="60000"/>
                </a:schemeClr>
              </a:buClr>
              <a:buFont typeface="Wingdings 3" charset="2"/>
              <a:buChar char=""/>
              <a:defRPr/>
            </a:pPr>
            <a:endParaRPr lang="en-GB" sz="3200" dirty="0">
              <a:latin typeface="Comic Sans MS" panose="030F0702030302020204" pitchFamily="66" charset="0"/>
            </a:endParaRPr>
          </a:p>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Can you find Ireland and Poland </a:t>
            </a: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   on the map?</a:t>
            </a:r>
          </a:p>
          <a:p>
            <a:pPr fontAlgn="auto">
              <a:spcAft>
                <a:spcPts val="0"/>
              </a:spcAft>
              <a:buClr>
                <a:schemeClr val="bg2">
                  <a:lumMod val="40000"/>
                  <a:lumOff val="60000"/>
                </a:schemeClr>
              </a:buClr>
              <a:buFont typeface="Wingdings 3" charset="2"/>
              <a:buChar char=""/>
              <a:defRPr/>
            </a:pPr>
            <a:endParaRPr lang="en-GB" sz="3200" dirty="0">
              <a:latin typeface="Comic Sans MS" panose="030F0702030302020204" pitchFamily="66" charset="0"/>
            </a:endParaRP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 </a:t>
            </a:r>
          </a:p>
        </p:txBody>
      </p:sp>
      <p:pic>
        <p:nvPicPr>
          <p:cNvPr id="21507" name="Picture 3"/>
          <p:cNvPicPr>
            <a:picLocks noChangeAspect="1"/>
          </p:cNvPicPr>
          <p:nvPr/>
        </p:nvPicPr>
        <p:blipFill>
          <a:blip r:embed="rId2"/>
          <a:srcRect/>
          <a:stretch>
            <a:fillRect/>
          </a:stretch>
        </p:blipFill>
        <p:spPr bwMode="auto">
          <a:xfrm>
            <a:off x="9953625" y="0"/>
            <a:ext cx="2238375" cy="2047875"/>
          </a:xfrm>
          <a:prstGeom prst="rect">
            <a:avLst/>
          </a:prstGeom>
          <a:noFill/>
          <a:ln w="9525">
            <a:noFill/>
            <a:miter lim="800000"/>
            <a:headEnd/>
            <a:tailEnd/>
          </a:ln>
        </p:spPr>
      </p:pic>
      <p:pic>
        <p:nvPicPr>
          <p:cNvPr id="21508" name="Picture 4"/>
          <p:cNvPicPr>
            <a:picLocks noChangeAspect="1"/>
          </p:cNvPicPr>
          <p:nvPr/>
        </p:nvPicPr>
        <p:blipFill>
          <a:blip r:embed="rId3"/>
          <a:srcRect/>
          <a:stretch>
            <a:fillRect/>
          </a:stretch>
        </p:blipFill>
        <p:spPr bwMode="auto">
          <a:xfrm>
            <a:off x="7218363" y="3217863"/>
            <a:ext cx="4862512" cy="3473450"/>
          </a:xfrm>
          <a:prstGeom prst="rect">
            <a:avLst/>
          </a:prstGeom>
          <a:noFill/>
          <a:ln w="9525">
            <a:noFill/>
            <a:miter lim="800000"/>
            <a:headEnd/>
            <a:tailEnd/>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GB" smtClean="0">
                <a:latin typeface="Comic Sans MS" pitchFamily="66" charset="0"/>
              </a:rPr>
              <a:t>Who was St. Faustina?</a:t>
            </a:r>
          </a:p>
        </p:txBody>
      </p:sp>
      <p:sp>
        <p:nvSpPr>
          <p:cNvPr id="3" name="Content Placeholder 2"/>
          <p:cNvSpPr>
            <a:spLocks noGrp="1"/>
          </p:cNvSpPr>
          <p:nvPr>
            <p:ph idx="1"/>
          </p:nvPr>
        </p:nvSpPr>
        <p:spPr>
          <a:xfrm>
            <a:off x="3786188" y="1531938"/>
            <a:ext cx="7881937" cy="5113337"/>
          </a:xfrm>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She was the third of ten children. She came from a poor family and didn’t get an education. </a:t>
            </a:r>
          </a:p>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As a child she felt God calling her to be a nun. She was 20 years old when she could no longer ignore this call.</a:t>
            </a:r>
          </a:p>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In 1925, Helena entered the Congregation of Sisters of Our Lady of Mercy. She took the name Faustina. </a:t>
            </a:r>
          </a:p>
          <a:p>
            <a:pPr marL="0" indent="0" fontAlgn="auto">
              <a:spcAft>
                <a:spcPts val="0"/>
              </a:spcAft>
              <a:buClr>
                <a:schemeClr val="bg2">
                  <a:lumMod val="40000"/>
                  <a:lumOff val="60000"/>
                </a:schemeClr>
              </a:buClr>
              <a:buFont typeface="Wingdings 3" charset="2"/>
              <a:buNone/>
              <a:defRPr/>
            </a:pPr>
            <a:r>
              <a:rPr lang="en-GB" sz="3200" dirty="0">
                <a:latin typeface="Comic Sans MS" panose="030F0702030302020204" pitchFamily="66" charset="0"/>
              </a:rPr>
              <a:t> </a:t>
            </a:r>
          </a:p>
        </p:txBody>
      </p:sp>
      <p:pic>
        <p:nvPicPr>
          <p:cNvPr id="22531" name="Picture 5"/>
          <p:cNvPicPr>
            <a:picLocks noChangeAspect="1"/>
          </p:cNvPicPr>
          <p:nvPr/>
        </p:nvPicPr>
        <p:blipFill>
          <a:blip r:embed="rId2"/>
          <a:srcRect/>
          <a:stretch>
            <a:fillRect/>
          </a:stretch>
        </p:blipFill>
        <p:spPr bwMode="auto">
          <a:xfrm>
            <a:off x="630238" y="1531938"/>
            <a:ext cx="3078162" cy="4508500"/>
          </a:xfrm>
          <a:prstGeom prst="rect">
            <a:avLst/>
          </a:prstGeom>
          <a:noFill/>
          <a:ln w="9525">
            <a:noFill/>
            <a:miter lim="800000"/>
            <a:headEnd/>
            <a:tailEnd/>
          </a:ln>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smtClean="0">
                <a:latin typeface="Comic Sans MS" pitchFamily="66" charset="0"/>
              </a:rPr>
              <a:t> 22</a:t>
            </a:r>
            <a:r>
              <a:rPr lang="en-GB" baseline="30000" smtClean="0">
                <a:latin typeface="Comic Sans MS" pitchFamily="66" charset="0"/>
              </a:rPr>
              <a:t>nd</a:t>
            </a:r>
            <a:r>
              <a:rPr lang="en-GB" smtClean="0">
                <a:latin typeface="Comic Sans MS" pitchFamily="66" charset="0"/>
              </a:rPr>
              <a:t> February 1931</a:t>
            </a:r>
          </a:p>
        </p:txBody>
      </p:sp>
      <p:sp>
        <p:nvSpPr>
          <p:cNvPr id="23554" name="Content Placeholder 2"/>
          <p:cNvSpPr>
            <a:spLocks noGrp="1"/>
          </p:cNvSpPr>
          <p:nvPr>
            <p:ph idx="1"/>
          </p:nvPr>
        </p:nvSpPr>
        <p:spPr>
          <a:xfrm>
            <a:off x="1103313" y="1493838"/>
            <a:ext cx="8947150" cy="4754562"/>
          </a:xfrm>
        </p:spPr>
        <p:txBody>
          <a:bodyPr/>
          <a:lstStyle/>
          <a:p>
            <a:r>
              <a:rPr lang="en-GB" sz="3200" smtClean="0">
                <a:latin typeface="Comic Sans MS" pitchFamily="66" charset="0"/>
              </a:rPr>
              <a:t>On 22</a:t>
            </a:r>
            <a:r>
              <a:rPr lang="en-GB" sz="3200" baseline="30000" smtClean="0">
                <a:latin typeface="Comic Sans MS" pitchFamily="66" charset="0"/>
              </a:rPr>
              <a:t>nd</a:t>
            </a:r>
            <a:r>
              <a:rPr lang="en-GB" sz="3200" smtClean="0">
                <a:latin typeface="Comic Sans MS" pitchFamily="66" charset="0"/>
              </a:rPr>
              <a:t> February 1931, Sr. Faustina was praying in her room when all of a sudden she saw Jesus…. </a:t>
            </a:r>
          </a:p>
        </p:txBody>
      </p:sp>
      <p:pic>
        <p:nvPicPr>
          <p:cNvPr id="23555" name="Picture 3"/>
          <p:cNvPicPr>
            <a:picLocks noChangeAspect="1"/>
          </p:cNvPicPr>
          <p:nvPr/>
        </p:nvPicPr>
        <p:blipFill>
          <a:blip r:embed="rId2"/>
          <a:srcRect/>
          <a:stretch>
            <a:fillRect/>
          </a:stretch>
        </p:blipFill>
        <p:spPr bwMode="auto">
          <a:xfrm>
            <a:off x="3206750" y="3078163"/>
            <a:ext cx="4740275" cy="3670300"/>
          </a:xfrm>
          <a:prstGeom prst="rect">
            <a:avLst/>
          </a:prstGeom>
          <a:noFill/>
          <a:ln w="9525">
            <a:noFill/>
            <a:miter lim="800000"/>
            <a:headEnd/>
            <a:tailEnd/>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9013" y="360363"/>
            <a:ext cx="8332787" cy="6383337"/>
          </a:xfrm>
        </p:spPr>
        <p:txBody>
          <a:bodyPr rtlCol="0">
            <a:normAutofit fontScale="85000" lnSpcReduction="20000"/>
          </a:bodyPr>
          <a:lstStyle/>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He wore a white robe, and two rays, one white and one red flowed from his heart. The pale ray stands for the Water which makes people clean and pure. The red ray stands for the Blood which gives life to people. These rays flowed out when Jesus’ heart was opened by a lance on the Cross. </a:t>
            </a:r>
          </a:p>
          <a:p>
            <a:pPr marL="0" indent="0" fontAlgn="auto">
              <a:spcAft>
                <a:spcPts val="0"/>
              </a:spcAft>
              <a:buClr>
                <a:schemeClr val="bg2">
                  <a:lumMod val="40000"/>
                  <a:lumOff val="60000"/>
                </a:schemeClr>
              </a:buClr>
              <a:buFont typeface="Wingdings 3" charset="2"/>
              <a:buNone/>
              <a:defRPr/>
            </a:pPr>
            <a:endParaRPr lang="en-GB" sz="3200" dirty="0">
              <a:latin typeface="Comic Sans MS" panose="030F0702030302020204" pitchFamily="66" charset="0"/>
            </a:endParaRPr>
          </a:p>
          <a:p>
            <a:pPr marL="0" indent="0" fontAlgn="auto">
              <a:spcAft>
                <a:spcPts val="0"/>
              </a:spcAft>
              <a:buClr>
                <a:schemeClr val="bg2">
                  <a:lumMod val="40000"/>
                  <a:lumOff val="60000"/>
                </a:schemeClr>
              </a:buClr>
              <a:buFont typeface="Wingdings 3" charset="2"/>
              <a:buNone/>
              <a:defRPr/>
            </a:pPr>
            <a:endParaRPr lang="en-GB" sz="3200" dirty="0">
              <a:latin typeface="Comic Sans MS" panose="030F0702030302020204" pitchFamily="66" charset="0"/>
            </a:endParaRPr>
          </a:p>
          <a:p>
            <a:pPr marL="0" indent="0" fontAlgn="auto">
              <a:spcAft>
                <a:spcPts val="0"/>
              </a:spcAft>
              <a:buClr>
                <a:schemeClr val="bg2">
                  <a:lumMod val="40000"/>
                  <a:lumOff val="60000"/>
                </a:schemeClr>
              </a:buClr>
              <a:buFont typeface="Wingdings 3" charset="2"/>
              <a:buNone/>
              <a:defRPr/>
            </a:pPr>
            <a:endParaRPr lang="en-GB" sz="3200" dirty="0">
              <a:latin typeface="Comic Sans MS" panose="030F0702030302020204" pitchFamily="66" charset="0"/>
            </a:endParaRPr>
          </a:p>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Jesus told Sr. Faustina: “Make an image of what you see and write upon it JESUS, I TRUST IN YOU. I want this image to be venerated all over the world.”</a:t>
            </a:r>
          </a:p>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Jesus is very happy when we pray with all of our hearts: “Jesus, I trust in You.”</a:t>
            </a:r>
          </a:p>
          <a:p>
            <a:pPr fontAlgn="auto">
              <a:spcAft>
                <a:spcPts val="0"/>
              </a:spcAft>
              <a:buClr>
                <a:schemeClr val="bg2">
                  <a:lumMod val="40000"/>
                  <a:lumOff val="60000"/>
                </a:schemeClr>
              </a:buClr>
              <a:buFont typeface="Wingdings 3" charset="2"/>
              <a:buChar char=""/>
              <a:defRPr/>
            </a:pPr>
            <a:endParaRPr lang="en-GB" sz="3200" dirty="0">
              <a:latin typeface="Comic Sans MS" panose="030F0702030302020204" pitchFamily="66" charset="0"/>
            </a:endParaRPr>
          </a:p>
        </p:txBody>
      </p:sp>
      <p:pic>
        <p:nvPicPr>
          <p:cNvPr id="24578" name="Picture 4"/>
          <p:cNvPicPr>
            <a:picLocks noChangeAspect="1"/>
          </p:cNvPicPr>
          <p:nvPr/>
        </p:nvPicPr>
        <p:blipFill>
          <a:blip r:embed="rId2"/>
          <a:srcRect/>
          <a:stretch>
            <a:fillRect/>
          </a:stretch>
        </p:blipFill>
        <p:spPr bwMode="auto">
          <a:xfrm>
            <a:off x="231775" y="360363"/>
            <a:ext cx="3143250" cy="6221412"/>
          </a:xfrm>
          <a:prstGeom prst="rect">
            <a:avLst/>
          </a:prstGeom>
          <a:noFill/>
          <a:ln w="9525">
            <a:noFill/>
            <a:miter lim="800000"/>
            <a:headEnd/>
            <a:tailEnd/>
          </a:ln>
        </p:spPr>
      </p:pic>
      <p:pic>
        <p:nvPicPr>
          <p:cNvPr id="24579" name="Picture 1"/>
          <p:cNvPicPr>
            <a:picLocks noChangeAspect="1"/>
          </p:cNvPicPr>
          <p:nvPr/>
        </p:nvPicPr>
        <p:blipFill>
          <a:blip r:embed="rId3"/>
          <a:srcRect/>
          <a:stretch>
            <a:fillRect/>
          </a:stretch>
        </p:blipFill>
        <p:spPr bwMode="auto">
          <a:xfrm>
            <a:off x="6027738" y="2643188"/>
            <a:ext cx="3333750" cy="1428750"/>
          </a:xfrm>
          <a:prstGeom prst="rect">
            <a:avLst/>
          </a:prstGeom>
          <a:noFill/>
          <a:ln w="9525">
            <a:noFill/>
            <a:miter lim="800000"/>
            <a:headEnd/>
            <a:tailEnd/>
          </a:ln>
        </p:spPr>
      </p:pic>
    </p:spTree>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450" y="501650"/>
            <a:ext cx="6799263" cy="5746750"/>
          </a:xfrm>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From that moment on, </a:t>
            </a:r>
            <a:r>
              <a:rPr lang="en-GB" sz="3200" dirty="0" err="1">
                <a:latin typeface="Comic Sans MS" panose="030F0702030302020204" pitchFamily="66" charset="0"/>
              </a:rPr>
              <a:t>Sr.Faustina</a:t>
            </a:r>
            <a:r>
              <a:rPr lang="en-GB" sz="3200" dirty="0">
                <a:latin typeface="Comic Sans MS" panose="030F0702030302020204" pitchFamily="66" charset="0"/>
              </a:rPr>
              <a:t> dedicated her whole life to telling everyone about Jesus’ mercy. He waits with open arms to forgive us through the priest when we take part in the Sacrament of Reconciliation. His Divine Mercy means that Jesus is always ready to forgive us. We don’t deserve God’s mercy, He gives it to us as a gift once we say we are sorry for our sins.</a:t>
            </a:r>
          </a:p>
        </p:txBody>
      </p:sp>
      <p:pic>
        <p:nvPicPr>
          <p:cNvPr id="25602" name="Picture 3"/>
          <p:cNvPicPr>
            <a:picLocks noChangeAspect="1"/>
          </p:cNvPicPr>
          <p:nvPr/>
        </p:nvPicPr>
        <p:blipFill>
          <a:blip r:embed="rId2"/>
          <a:srcRect/>
          <a:stretch>
            <a:fillRect/>
          </a:stretch>
        </p:blipFill>
        <p:spPr bwMode="auto">
          <a:xfrm>
            <a:off x="7783513" y="501650"/>
            <a:ext cx="3810000" cy="5641975"/>
          </a:xfrm>
          <a:prstGeom prst="rect">
            <a:avLst/>
          </a:prstGeom>
          <a:noFill/>
          <a:ln w="9525">
            <a:noFill/>
            <a:miter lim="800000"/>
            <a:headEnd/>
            <a:tailEnd/>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617538" y="425450"/>
            <a:ext cx="9432925" cy="5822950"/>
          </a:xfrm>
        </p:spPr>
        <p:txBody>
          <a:bodyPr/>
          <a:lstStyle/>
          <a:p>
            <a:r>
              <a:rPr lang="en-GB" sz="3200" smtClean="0">
                <a:latin typeface="Comic Sans MS" pitchFamily="66" charset="0"/>
              </a:rPr>
              <a:t>Jesus promised that anyone who honoured this image would go to heaven. </a:t>
            </a:r>
          </a:p>
        </p:txBody>
      </p:sp>
      <p:pic>
        <p:nvPicPr>
          <p:cNvPr id="26626" name="Picture 5"/>
          <p:cNvPicPr>
            <a:picLocks noChangeAspect="1"/>
          </p:cNvPicPr>
          <p:nvPr/>
        </p:nvPicPr>
        <p:blipFill>
          <a:blip r:embed="rId2"/>
          <a:srcRect/>
          <a:stretch>
            <a:fillRect/>
          </a:stretch>
        </p:blipFill>
        <p:spPr bwMode="auto">
          <a:xfrm>
            <a:off x="3654425" y="1493838"/>
            <a:ext cx="4598988" cy="5364162"/>
          </a:xfrm>
          <a:prstGeom prst="rect">
            <a:avLst/>
          </a:prstGeom>
          <a:noFill/>
          <a:ln w="9525">
            <a:noFill/>
            <a:miter lim="800000"/>
            <a:headEnd/>
            <a:tailEn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438150"/>
            <a:ext cx="5619750" cy="5810250"/>
          </a:xfrm>
        </p:spPr>
        <p:txBody>
          <a:bodyPr rtlCol="0">
            <a:normAutofit fontScale="85000" lnSpcReduction="10000"/>
          </a:bodyPr>
          <a:lstStyle/>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He also told Faustina that He wanted the whole Church to celebrate this great Feast of the Divine Mercy on the first Sunday after Easter. </a:t>
            </a:r>
          </a:p>
          <a:p>
            <a:pPr fontAlgn="auto">
              <a:spcAft>
                <a:spcPts val="0"/>
              </a:spcAft>
              <a:buClr>
                <a:schemeClr val="bg2">
                  <a:lumMod val="40000"/>
                  <a:lumOff val="60000"/>
                </a:schemeClr>
              </a:buClr>
              <a:buFont typeface="Wingdings 3" charset="2"/>
              <a:buChar char=""/>
              <a:defRPr/>
            </a:pPr>
            <a:endParaRPr lang="en-GB" sz="3200" dirty="0">
              <a:latin typeface="Comic Sans MS" panose="030F0702030302020204" pitchFamily="66" charset="0"/>
            </a:endParaRPr>
          </a:p>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He asked that a novena to the Divine Mercy would begin on Good Friday and finish on the Feast of Divine Mercy.</a:t>
            </a:r>
          </a:p>
          <a:p>
            <a:pPr marL="0" indent="0" fontAlgn="auto">
              <a:spcAft>
                <a:spcPts val="0"/>
              </a:spcAft>
              <a:buClr>
                <a:schemeClr val="bg2">
                  <a:lumMod val="40000"/>
                  <a:lumOff val="60000"/>
                </a:schemeClr>
              </a:buClr>
              <a:buFont typeface="Wingdings 3" charset="2"/>
              <a:buNone/>
              <a:defRPr/>
            </a:pPr>
            <a:endParaRPr lang="en-GB" sz="3200" dirty="0">
              <a:latin typeface="Comic Sans MS" panose="030F0702030302020204" pitchFamily="66" charset="0"/>
            </a:endParaRPr>
          </a:p>
          <a:p>
            <a:pPr fontAlgn="auto">
              <a:spcAft>
                <a:spcPts val="0"/>
              </a:spcAft>
              <a:buClr>
                <a:schemeClr val="bg2">
                  <a:lumMod val="40000"/>
                  <a:lumOff val="60000"/>
                </a:schemeClr>
              </a:buClr>
              <a:buFont typeface="Wingdings 3" charset="2"/>
              <a:buChar char=""/>
              <a:defRPr/>
            </a:pPr>
            <a:r>
              <a:rPr lang="en-GB" sz="3200" dirty="0">
                <a:latin typeface="Comic Sans MS" panose="030F0702030302020204" pitchFamily="66" charset="0"/>
              </a:rPr>
              <a:t>How many days are there in a novena?</a:t>
            </a:r>
          </a:p>
          <a:p>
            <a:pPr fontAlgn="auto">
              <a:spcAft>
                <a:spcPts val="0"/>
              </a:spcAft>
              <a:buClr>
                <a:schemeClr val="bg2">
                  <a:lumMod val="40000"/>
                  <a:lumOff val="60000"/>
                </a:schemeClr>
              </a:buClr>
              <a:buFont typeface="Wingdings 3" charset="2"/>
              <a:buChar char=""/>
              <a:defRPr/>
            </a:pPr>
            <a:endParaRPr lang="en-GB" sz="3200" dirty="0">
              <a:latin typeface="Comic Sans MS" panose="030F0702030302020204" pitchFamily="66" charset="0"/>
            </a:endParaRPr>
          </a:p>
        </p:txBody>
      </p:sp>
      <p:pic>
        <p:nvPicPr>
          <p:cNvPr id="27650" name="Picture 3"/>
          <p:cNvPicPr>
            <a:picLocks noChangeAspect="1"/>
          </p:cNvPicPr>
          <p:nvPr/>
        </p:nvPicPr>
        <p:blipFill>
          <a:blip r:embed="rId2"/>
          <a:srcRect/>
          <a:stretch>
            <a:fillRect/>
          </a:stretch>
        </p:blipFill>
        <p:spPr bwMode="auto">
          <a:xfrm>
            <a:off x="7046913" y="438150"/>
            <a:ext cx="3810000" cy="5448300"/>
          </a:xfrm>
          <a:prstGeom prst="rect">
            <a:avLst/>
          </a:prstGeom>
          <a:noFill/>
          <a:ln w="9525">
            <a:noFill/>
            <a:miter lim="800000"/>
            <a:headEnd/>
            <a:tailEnd/>
          </a:ln>
        </p:spPr>
      </p:pic>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234</TotalTime>
  <Words>1041</Words>
  <Application>Microsoft Office PowerPoint</Application>
  <PresentationFormat>Custom</PresentationFormat>
  <Paragraphs>83</Paragraphs>
  <Slides>24</Slides>
  <Notes>0</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24</vt:i4>
      </vt:variant>
    </vt:vector>
  </HeadingPairs>
  <TitlesOfParts>
    <vt:vector size="33" baseType="lpstr">
      <vt:lpstr>Century Gothic</vt:lpstr>
      <vt:lpstr>Arial</vt:lpstr>
      <vt:lpstr>Wingdings 3</vt:lpstr>
      <vt:lpstr>Calibri</vt:lpstr>
      <vt:lpstr>Comic Sans MS</vt:lpstr>
      <vt:lpstr>Ion</vt:lpstr>
      <vt:lpstr>Ion</vt:lpstr>
      <vt:lpstr>Ion</vt:lpstr>
      <vt:lpstr>Ion</vt:lpstr>
      <vt:lpstr>St. Faustina….. </vt:lpstr>
      <vt:lpstr>….and the Divine Mercy Chaplet</vt:lpstr>
      <vt:lpstr>Who was St. Faustina?</vt:lpstr>
      <vt:lpstr>Who was St. Faustina?</vt:lpstr>
      <vt:lpstr> 22nd February 1931</vt:lpstr>
      <vt:lpstr>Slide 6</vt:lpstr>
      <vt:lpstr>Slide 7</vt:lpstr>
      <vt:lpstr>Slide 8</vt:lpstr>
      <vt:lpstr>Slide 9</vt:lpstr>
      <vt:lpstr>The Divine Mercy Chaplet</vt:lpstr>
      <vt:lpstr>The Divine Mercy Chaplet</vt:lpstr>
      <vt:lpstr>The Divine Mercy Chaplet continued…..</vt:lpstr>
      <vt:lpstr>The Divine Mercy Chaplet continued…..</vt:lpstr>
      <vt:lpstr>What does Divine Mercy mean?</vt:lpstr>
      <vt:lpstr>The Three O’ Clock prayer</vt:lpstr>
      <vt:lpstr>The Three O’ Clock prayer</vt:lpstr>
      <vt:lpstr>The Diary of St. Maria Faustina Kowalska</vt:lpstr>
      <vt:lpstr>Slide 18</vt:lpstr>
      <vt:lpstr>Slide 19</vt:lpstr>
      <vt:lpstr>Slide 20</vt:lpstr>
      <vt:lpstr>Slide 21</vt:lpstr>
      <vt:lpstr>Her death </vt:lpstr>
      <vt:lpstr>Slide 23</vt:lpstr>
      <vt:lpstr>Useful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Faustina…..</dc:title>
  <dc:creator>Padraig O'Driscoll</dc:creator>
  <cp:lastModifiedBy>Sharon</cp:lastModifiedBy>
  <cp:revision>31</cp:revision>
  <dcterms:created xsi:type="dcterms:W3CDTF">2016-02-19T10:01:43Z</dcterms:created>
  <dcterms:modified xsi:type="dcterms:W3CDTF">2016-04-04T10:57:17Z</dcterms:modified>
</cp:coreProperties>
</file>