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8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1D067-9088-48FD-8FCD-77124495B2BD}" type="datetimeFigureOut">
              <a:rPr lang="en-IE"/>
              <a:pPr>
                <a:defRPr/>
              </a:pPr>
              <a:t>15/03/2016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F3E45-F51C-4E42-910C-5A878BB5C09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B8DE9-805F-4707-A69B-5649941EB05A}" type="datetimeFigureOut">
              <a:rPr lang="en-IE"/>
              <a:pPr>
                <a:defRPr/>
              </a:pPr>
              <a:t>15/03/2016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3181F-3DEB-4024-B9A4-F954044D8A3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E613D-B283-4CBA-BBAC-176FFDFA680D}" type="datetimeFigureOut">
              <a:rPr lang="en-IE"/>
              <a:pPr>
                <a:defRPr/>
              </a:pPr>
              <a:t>15/03/2016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D6BF3-FCC7-402A-996C-585F3FFBC1C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8FD69-6127-4A25-97EE-92E16D1B988A}" type="datetimeFigureOut">
              <a:rPr lang="en-IE"/>
              <a:pPr>
                <a:defRPr/>
              </a:pPr>
              <a:t>15/03/2016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EB891-720C-4A24-B5A6-42A61442281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862C1-6A7E-465D-8629-B28A3F1EF76C}" type="datetimeFigureOut">
              <a:rPr lang="en-IE"/>
              <a:pPr>
                <a:defRPr/>
              </a:pPr>
              <a:t>15/03/2016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29EA5-0365-47AC-A2B9-3F52D10EF9E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A3AA2-93BC-40C8-A158-46F4B71F8001}" type="datetimeFigureOut">
              <a:rPr lang="en-IE"/>
              <a:pPr>
                <a:defRPr/>
              </a:pPr>
              <a:t>15/03/2016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C9551-F2BC-491D-9202-EB8FE2EA548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D3CF5-9BC6-4B40-AD47-AF7648D39993}" type="datetimeFigureOut">
              <a:rPr lang="en-IE"/>
              <a:pPr>
                <a:defRPr/>
              </a:pPr>
              <a:t>15/03/2016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30282-B219-41A6-ADF0-F143F4668F6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BEE43-6BB3-4E63-94B4-CA33B1F0659E}" type="datetimeFigureOut">
              <a:rPr lang="en-IE"/>
              <a:pPr>
                <a:defRPr/>
              </a:pPr>
              <a:t>15/03/2016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E8CEE-0C6F-44B7-AACE-C3A685DAED7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CB360-B91D-4E0D-A635-670AC48D9E55}" type="datetimeFigureOut">
              <a:rPr lang="en-IE"/>
              <a:pPr>
                <a:defRPr/>
              </a:pPr>
              <a:t>15/03/2016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DBD90-3B8E-440D-9514-0E41BC4A3A9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5D569-7420-4582-83F1-BA17F77006EB}" type="datetimeFigureOut">
              <a:rPr lang="en-IE"/>
              <a:pPr>
                <a:defRPr/>
              </a:pPr>
              <a:t>15/03/2016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C1097-780C-4953-A203-E7C17BD6C99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A5C37-97BA-4C70-B54D-1F252A0BD917}" type="datetimeFigureOut">
              <a:rPr lang="en-IE"/>
              <a:pPr>
                <a:defRPr/>
              </a:pPr>
              <a:t>15/03/2016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F991E-6DB1-4FED-9774-4C35E11A1B3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67E477-B050-4901-9C27-A328D22B296B}" type="datetimeFigureOut">
              <a:rPr lang="en-IE"/>
              <a:pPr>
                <a:defRPr/>
              </a:pPr>
              <a:t>15/03/2016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394F66-D899-4F91-912E-063CB9317BF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jpeg"/><Relationship Id="rId7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9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2492375"/>
            <a:ext cx="8134350" cy="16589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8000" b="1" dirty="0" smtClean="0"/>
              <a:t>Spiritual Works of Mercy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sz="3100" dirty="0" smtClean="0"/>
              <a:t>(different ways we can help others grow in God’s love and mercy)</a:t>
            </a:r>
          </a:p>
        </p:txBody>
      </p:sp>
      <p:pic>
        <p:nvPicPr>
          <p:cNvPr id="1331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8" y="369888"/>
            <a:ext cx="137636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6813" y="369888"/>
            <a:ext cx="1312862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0275" y="5734050"/>
            <a:ext cx="15732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62875" y="3068638"/>
            <a:ext cx="106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275" y="5589588"/>
            <a:ext cx="1714500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3206750"/>
            <a:ext cx="12239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35375" y="323850"/>
            <a:ext cx="13176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smtClean="0"/>
              <a:t>Pray for the living and the dead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mtClean="0"/>
              <a:t>Lots of people I know need prayers: those doing exams, sick people, my parents, my brothers and sisters, my teacher. Everyone needs prayers! </a:t>
            </a:r>
          </a:p>
          <a:p>
            <a:r>
              <a:rPr lang="en-IE" smtClean="0"/>
              <a:t>It is good to pray for those who have died so that God will welcome them into heaven.</a:t>
            </a:r>
          </a:p>
        </p:txBody>
      </p:sp>
      <p:pic>
        <p:nvPicPr>
          <p:cNvPr id="2253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1235075"/>
            <a:ext cx="1106488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4652963"/>
            <a:ext cx="6157913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Revision time!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IE" smtClean="0"/>
              <a:t>There are 7 Spiritual Works of Mercy, can you remember them?</a:t>
            </a:r>
          </a:p>
          <a:p>
            <a:pPr marL="0" indent="0">
              <a:buFont typeface="Arial" charset="0"/>
              <a:buNone/>
            </a:pPr>
            <a:endParaRPr lang="en-IE" smtClean="0"/>
          </a:p>
        </p:txBody>
      </p:sp>
      <p:pic>
        <p:nvPicPr>
          <p:cNvPr id="2355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3100388"/>
            <a:ext cx="203041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2700" y="2917825"/>
            <a:ext cx="227330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150" y="3100388"/>
            <a:ext cx="143192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3925" y="4903788"/>
            <a:ext cx="1952625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4716463"/>
            <a:ext cx="2771775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17700" y="3100388"/>
            <a:ext cx="16891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0275" y="4819650"/>
            <a:ext cx="20193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Free activity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altLang="en-US" smtClean="0"/>
              <a:t>For free, downloadable, child friendly, colouring booklets on the Spiritual Works of Mercy click on the following link:</a:t>
            </a:r>
          </a:p>
          <a:p>
            <a:pPr>
              <a:buFont typeface="Arial" charset="0"/>
              <a:buNone/>
            </a:pPr>
            <a:r>
              <a:rPr lang="en-IE" altLang="en-US" smtClean="0"/>
              <a:t> http://looktohimandberadiant.blogspot.ie/2015/07/spiritual-works-of-mercy-teaching-tools.html</a:t>
            </a:r>
            <a:endParaRPr lang="en-IE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IE" dirty="0" smtClean="0"/>
              <a:t>Pope Francis has encouraged us to be more merciful to others during this year. </a:t>
            </a:r>
          </a:p>
          <a:p>
            <a:pPr>
              <a:defRPr/>
            </a:pPr>
            <a:r>
              <a:rPr lang="en-IE" dirty="0" smtClean="0"/>
              <a:t>The </a:t>
            </a:r>
            <a:r>
              <a:rPr lang="en-IE" i="1" dirty="0" smtClean="0"/>
              <a:t>Spiritual Works of Mercy </a:t>
            </a:r>
            <a:r>
              <a:rPr lang="en-IE" dirty="0" smtClean="0"/>
              <a:t>are ways we can help ourselves and others to grow </a:t>
            </a:r>
            <a:r>
              <a:rPr lang="en-IE" b="1" dirty="0" smtClean="0"/>
              <a:t>spiritually </a:t>
            </a:r>
            <a:r>
              <a:rPr lang="en-IE" dirty="0" smtClean="0"/>
              <a:t>(in their relationship with God).</a:t>
            </a:r>
          </a:p>
          <a:p>
            <a:pPr>
              <a:defRPr/>
            </a:pPr>
            <a:r>
              <a:rPr lang="en-IE" dirty="0" smtClean="0"/>
              <a:t>By doing these Works we are putting into practice what Jesus, our Saviour, asked us to do. We follow Jesus by trying to do these things as often as we can.</a:t>
            </a:r>
            <a:endParaRPr lang="en-IE" dirty="0"/>
          </a:p>
        </p:txBody>
      </p:sp>
      <p:pic>
        <p:nvPicPr>
          <p:cNvPr id="14338" name="Picture 2" descr="http://www.novusordowatch.org/_Media/year-of-mercy-logo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3413" y="260350"/>
            <a:ext cx="89058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3200" b="1" dirty="0" smtClean="0">
                <a:latin typeface="+mn-lt"/>
                <a:ea typeface="+mn-ea"/>
                <a:cs typeface="+mn-cs"/>
              </a:rPr>
              <a:t>Year of Mercy</a:t>
            </a:r>
            <a:br>
              <a:rPr lang="en-IE" sz="3200" b="1" dirty="0" smtClean="0">
                <a:latin typeface="+mn-lt"/>
                <a:ea typeface="+mn-ea"/>
                <a:cs typeface="+mn-cs"/>
              </a:rPr>
            </a:br>
            <a:r>
              <a:rPr lang="en-IE" sz="3200" b="1" dirty="0" smtClean="0">
                <a:latin typeface="+mn-lt"/>
                <a:ea typeface="+mn-ea"/>
                <a:cs typeface="+mn-cs"/>
              </a:rPr>
              <a:t>December 8, 2015  - November 20, 2016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The Spiritual Works of Mercy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The 7 Spiritual </a:t>
            </a:r>
            <a:r>
              <a:rPr lang="en-IE" dirty="0"/>
              <a:t>Works of Mercy are these kind acts by which we help our neighbours with </a:t>
            </a:r>
            <a:r>
              <a:rPr lang="en-IE" dirty="0" smtClean="0"/>
              <a:t>their spiritual </a:t>
            </a:r>
            <a:r>
              <a:rPr lang="en-IE" dirty="0"/>
              <a:t>needs</a:t>
            </a:r>
            <a:r>
              <a:rPr lang="en-IE" dirty="0" smtClean="0"/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>
              <a:latin typeface="High Tower Text" pitchFamily="18" charset="0"/>
            </a:endParaRP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IE" dirty="0" smtClean="0"/>
              <a:t>To teach others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IE" dirty="0" smtClean="0"/>
              <a:t>Encourage others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IE" dirty="0" smtClean="0"/>
              <a:t>Stand up for what is right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IE" dirty="0" smtClean="0"/>
              <a:t>Be patient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IE" dirty="0" smtClean="0"/>
              <a:t>Forgive others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IE" dirty="0" smtClean="0"/>
              <a:t>Comfort others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IE" dirty="0" smtClean="0"/>
              <a:t>Pray for the living and the dead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IE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IE" dirty="0"/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68638"/>
            <a:ext cx="21844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smtClean="0"/>
              <a:t>To Teach others</a:t>
            </a:r>
            <a:br>
              <a:rPr lang="en-IE" b="1" smtClean="0"/>
            </a:br>
            <a:r>
              <a:rPr lang="en-IE" sz="1600" b="1" smtClean="0"/>
              <a:t>(Instruct the ignorant)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I can help my classmates who find it hard to understand and do their work.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I can be patient with my younger brother and sister and explain things to them that they don’t understand.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/>
              <a:t>I can explain to my friend who isn’t a Catholic why I believe in God and why I go to Mass and Confession.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I can become friends with a new classmate and show them how we do things around here.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I can ask a new neighbour to play with me.</a:t>
            </a:r>
          </a:p>
        </p:txBody>
      </p:sp>
      <p:sp>
        <p:nvSpPr>
          <p:cNvPr id="16387" name="AutoShape 8" descr="data:image/jpeg;base64,/9j/4AAQSkZJRgABAQAAAQABAAD/2wCEAAkGBxQTEhUUExQWFhQXGRwbGBgYGBcdHBgWFxcXFxcaFxgYHCggGBwlHBUXIjEhJSkrLi4uFx8zODMsNygtLisBCgoKDg0OGhAQGywlICYsLCwsLywsLCw0LCwsLCwsNCwsLCwsLCwsLCwsLCwsLCwsLCw0LCwsLCwsLCwsLCwsLP/AABEIALcBFAMBIgACEQEDEQH/xAAcAAABBQEBAQAAAAAAAAAAAAAAAwQFBgcCAQj/xAA8EAABAwIEBAMGBQIFBQEAAAABAAIRAyEEBTFBBhJRYSJxkRMygaGxwQdCUtHwFOEVI2JykhYzQ1Pxgv/EABkBAAIDAQAAAAAAAAAAAAAAAAACAQMEBf/EACwRAAICAQQBAwQBBQEBAAAAAAABAgMRBBIhMUETIlEUYXGRgQUyQlKh0SP/2gAMAwEAAhEDEQA/AMNQr0zLBsB6BeVMoB1Y34gLF9Yvg3/Qv5KMhW2vw206CPI/YqOr8OuHumfMfcK2OqrZVLSWL7kGhTNDhnEO/KB3JTp/BtcDVh+J/ZO7615K1p7X/iyuIT/F5NWp+9TPmL/RMSE8ZKXTK5RlHtHiEITCghCEACEIQAIQhAAhCEACEIQAIQlKVFzjDWlx7An6IDsTQrHl3BeJqwS0MH+rX0Cs2B/DZv8A5KjndmwB9yqJamuPk0w0lsvH7M2T3AZTWrH/AC6bnd4gepstawXBmHp3FME9XXPzU1TwYboFnnrf9V+zXX/Tv95fozrKOAJg13z/AKW6fFxufhCt2A4YoU/dpNnqRJ9TdTzKScU6SyTtnPtm6FFVf9qIwZawbD0XBytp/KPRTb6Uea7bRgJMDuSIE5Kz9I9AkXZJT/Q30CshpJM0EchlFcfw/TP5G/8AEJGpwzROtJn/ABb+ytPsUexRyR7fgqJ4Vof+mn/wb+yFbvYoU7pfJG2HwURlHolPYLplk4a1KSMxhV2zBhOgF4510Bg8p0AEr7JeNKXbCgZYGj8JKaYjIqb/AHmNPmAphpheOcUJtdEOKfZWX8LUP/WPmkv+maI/8Y+v1VnIJXQaE3qz+WL6MPhforrcnY1tmNBPQDdORl7bDlHopVlMHzCcYegCSfT4JW2yxQSK5i8kpOBLmNJHZMaHBdOp4oIHYn5K3VsKSLJ1gIazlPWSnhZNdNiTphLtIruXcBYdt3NLv9xP0XmbcLYflIFNrYm7RBv5K3PxX6RKr3EOYhrDeLIdk2+2CorS/tRj+Ko8j3N/SSPQpJT2XihWreNryXu15ouTbQaK70eAsO6PCR/+nfuunLUqHEk8nHWjlPLg1gysCVN5RwvXrQS0sZ1cL/ALVMt4Ww9H3GAHrqfU3UxSwAAsFns1jfEEaa/6fFc2MpWVcCUWnxAvsPevfe2itGW5HTp+6wD4BStOlA0SgNlllKUv7mb4whDiKwJigAnFOmN1wHCLo9tZKDyzqoAdEkWiUc8Jq591BMUxUO1TqmYg91GUsQ2TJS+EeSTPwUpjSRJ0rkk7pyGhMm1p7JQVTCYzyixyWDZd1KAhNW17JQYncqRNsjttIBcvo7rtledF650BAc5GgCF6LrxBYURrUq1q5a1KAKssPVw8Lt9knqoJRwE4plJvbZJVHW19dFOCSQa4a2ThoHxVWxuf0qYiZKjKnGRExTI7wnVcn0iHNLsvxYBdNazeiozeNDuF2zi2UOmfwKrY/JaalWDPqlKGNhVX/qIG5XLc+adEvpy+B1NF3/xEFBzAQqLUz1jfzD1UZjOKP0yfkE8aZy6Qk764dsv2Pz0Nbqs64kzg1pANpv3UVi8xfU1NugTSVtp0m17pdnP1Gv3pxh0S3DzP8+n/ALh8jK2jDYkLCMDijTeHDYrR8m4gbUbreL9lVrIyzu8F+hti4bfJe2VQlTiwAq3QxVV/uMJ87D5r2ozFCSaYj/d/ZYd6NzS8k1iMwgXi6aYXMgZvBCruY4XFPZLWttf3xZV/FU8Y1wd7MnbwkEH5po+7yv2DaSNHq5gCk6mYNbus4fnj2Dxte0/6gR9U3qcUTbVOqbH4Fdta7aNHOcMJN9FGY/PmTyl4BJt/JWcV86Jm6j8TjXPV8NJJ9mezW1QXDyajXxjmubJF4hw0hWjAOPLcrDKObVAAC4kDY/botWyTM+emxwN40VdtMq+yynURtXtLYx0pZrlEUsRcbJ+ypuqkyxoVa4o51wHLguhBGB1SfAXT65TYOXHtLqckbMjwOQmochGQ2lXpuSoXLWpTkSgIucuBY9EvyJviXRdAwYkwNDtvHndRGNYTZxBJHuiwaOridVLio0NL3+60b7lVnG4jna+o7w0xPm4jQeSZLIPgicyzClRtSaC79R3PXsFXMVi31DL3SVziKvM4lJLrVVKC+5wtRqHZLC6BLsrwkEK1rJRGTj0LOrlJl5XKEJJA5yfYLpjCTABJOw1U/kvB2KxBEUzTZu94IAHYau+C1XKOFaGEaAxpc4i5IkucP5os12rhXwuWX1aaU++EZRlfCGKrQRT5Gnd9vlr8lZ8J+GkXq1C7s0cvzMz8loZwrgZbBG9vSO6ZVcfUM8jCfgBJG391zrNba+uPwb4aSpff8kAOHcLh+X/Kb5uBcebtM/JS1DIWuA/y2kEXNpI84TYsr1XjmY5t45YsHbmdhHZWzA4NwaC+xjQbfusuZSeZNs0txguEkI4fABrRAiNB2HdPqbOv1SjaZPY+nyXFWh4hzGw0EJsYKXLPY1xNEQYaI3AGoOsplTy9rQOWAP0tHpKnGUI0JSOIo+UKHEmNngZNy2m4S75xATXM+E8LVJLqNNxO4aJ+BF0+r0i4cokg69F7hKLmb+H6Ijw+AlyuX/BQM6/Cxp8VBxZ/pPib66j5rPs54cxGG/7tPw/qbdvqNPjC+jnYpo8JIv8AzVNsRQa6QW2IjaIOsrXXq7Iecr7/APpmlRCfax+DBeF8mbVdNUEMOh6lWSnXGGqGn+QG3lsfRXLM+G2+zilDYuANJ7D9lSOIMNUtzCHt9HD+aIld6suTZRXGuOIlhwmaNOhspjC40G0rLqFdzTAJB6H7dQpbC50WmHWPVLKtrovTNIZXXb6oO6qOEzdSdHGyZBSDE62quHuuowY31XDsYgFgm2uCFCf4s0boQQeUggm66aV5CBUeaJtidPK6eup2THHmGFAzK5nuILvZ0QfCTfzmSq3xPmocRSp2Yyx7kWT3Pa/I4Hs710CqZK36WrOJM52uucVsXk8QhC3nJBCFY+EOE6mNfbwUmnxP+zep+iWc1FZY0YuTwiMyTKKmKqilSEk6nZo3JK2HIODMPhmg8gqVBrUf1j8o/KPmn2UZNTwrG06TYnU7mNST1S9fGBhdctMWtp5DcrkajVOfC4R1KNMocvlj3DOk6iBoB3XGPxrGCJ8RFgNb2lNsIHPhzXyzeALHoQEticCxzmOcC6fCCNpv+yyeDTxkRw3tKjYptlukk/dMnGoZiwBLQQA2YN4+PRWGhQNMQwWG06/ukGUyT4tfojbwCkM8qr1QHc88to0LiZ09FO+zqxM6wYI67SuKOGNiCnVUkRzAQPdJN5juniuOSmclngaYn2onwx3E6/smVTMaod/22mRF5PopTGUn1Cw81ouAL+sr3+i0IJttbfqhp54IU445OcNieb3mlvnH2SlbB8z2nms3TuT1SdTCumQQD3UW/MqrHEQ0x2KG8dkKO5+xk06l4oBsB9UlWpnSP/iRw+PqEgmnbqD9ilBixMmfkpymRtkmN8RhgRcJKnXaWlh17W0Uk97CYDtNevlfRNvZgOuAQd0rQ6llYYlhxIuQfIeiZZrlTKrTYERcH+WKkaIjRFds6a9FGOBlJqXBk2e5EaXiI56WzhqydndPNQwp9DzN6b/DqtmqYNt5aC02IOhnqsy4p4Uq0Hl9HxUzflHvN7Abgequqnn2yZerEyHp1OXQmPmE+oY8jdQ39XFnNIO8iF62sJ1V7qfkZSLHTzUrupj+bdVmriD1XIxbhul9JhksftupXigf649ShHpSG3GjtclmBMqElP2MVJKFWMlMsfhiWu2Ck6KSxlMx2QSZRxVhXtgkWH0ndVla1m2DDgZE9R2WYZnhPZ1C3bbyXR0lqa2HJ/qFTT3jRCEvgsMalRrGgkuIFhPmfgLrY3jk5yWeB/w7kVXF1Q1jXFgI9o4aNbN7m0xMDdbRkNBmGpijT2Nm7k7yTv1Ujw1k7aFBjGtDQAJjd0XPckqVbgGyX8oL4IDjrB27CwXI1Fztf2OnTXGpc9kVQw9QuDqjRrYA6A28ikcdlvM8tYIGpd3KnqbYAnXf7wjewEfdZtpf6jyROBy72NPlGrjJ+QupA0GWNw4aDZcvrcr/ABECRvYTOk+SWoVg6Yj/AHTPwspSXQSb7PMPiWl0DbSyUxFIc02nfumFCWES0xcl1tREDreT/wAU6rOkSNTsenVGeORWvdweHE3iLeeqVZUa6ARMdQkMPTgeK5TprkLLIkl4HlOgNQdenRKPIBsU0FWNJRzynyZ3Fjt2Ha+88p7fdM34KlPiMlJmt0KbU5cTNglcl8DxhJeTjNmOI5WugD5gBROBY8uj1+6sP9MXXHurqnhg1wDdNykcMvJdG1RjgYYioKY9pALgIbOnoksBjazvfpyD0+VipOthAT9Ad0m5sODRYRoLX3Q08kKUWgYTNxy8uo1nzjdGIbzeNokjp+ylRRhrBTaCSb8xixF3Cxk6WSGLwvIQdeuxjqI+iscHgpVibIVrt3tc09NiusRRbVZG+o7FSmLwzXsEja3f9lEVYHLOptF/gqpLBdCW7ldlZzTJG1Gk8rSR7zSPhLVWjkNI35B8FpmIwY1GpUBmWVHVliNR1TxnJcGuE1IqQ4aonYj4lOMPw7RH5Z7qdoYM7m/cJ8MLHl2T75PyW4RBtyZg0AA8kKxMw47oUE8FewNQOEqUpOsqhlGN5SBNjorJSxIIkKWKSTKgShEqPbWTylWUBkY47CA3WfcZZdbnA936brTsQzmFlXs6ysuad5TVzcJKQltasg4syBaT+E3D/MXYpx0PIwWvoXE/Ieqz/MME6k8scCI07jqFqH4TYs/0z27NqGPRrvuunqZf/LMTiaeGLcS8GpU9ICVYCR8VEf4wGhstPO73WdT+0J/h3PI8QA7BcrJtlFnZIJN9D6RrKRpnlMAJR9QHT4+fcJk6seflH8Ch8DRidYlzXlr+hj1/+JarQDBLRHSO5XNOiGtLSLDr6heMxQNgeZ24F4MaHoo/JP4OqQMCSIn1S7x5SkalExJNgCSGtvpaIULisxxDKHtBT5bS4OMvDZ/ToT2UhjcTT2wdb/Jeio4C8GOmsKsYHCVK45/auudZIIPlspYYasHTz29BY/zzlKpfYZxXySuFfzifqvKlMucQHQIC7GIA206aeU9V051rxe/omwVc5E2YRrduYg6/2XZF5XrsVGxPwTcYjmJ67hHCBKT7JLBEHddv5RLryLgRqo9lXl0+SVxBPh1vum3cFUoe4WovJhzm8o2+JlD8P7R8xDRp1+KdYJs630t912CASNeqZRyuSpzw+BbDBvKIuWz5zuua7wTGpUbjsQWyGWPXuu8JSqavPM4tsR9E2/xgj0+NzZzimTMWI3mfUdE15OYeIXUlSqMJI1I1G6Rr0SZ5fRVuPksjLHDI91AAWO1gmNSlJNoUvytvzCOx69kliqXTT+apHEvhPDIL2Y0PquWthPiQZaRB+SZ1fCYKEboSzwDnBCRdEoTFmDHHYl1E8p93bspvKs6B/MuszwQfsqrjMtcwy2R5LVFQs74ZlnKcOUso03CYgOEypGi70WWZPn76bg1+nVX7LMzDwLqm2qUHyWV2xmsosNMrs0AU3oVAnjVSXFaz/h9lZpa4eR3B7FQXBtCrhMQ7D1CPZ1AXUzMB1RoEDrJG3ZaE5nMofN8rbUaQ4SPp0I6HurI2NJx8MospjNqS7Q74ey2o0irUqFz5Mi4EHUQRe4VlbVE/33VBwXFxwZbSxfO5t+WtANh7ocGieaLTvE7mLM3N6NVnPSqBzRqWEGN79DdQ4uKz4Kcpvb5JHM6j2N5qYBNpB69u+yZ4DMvHzVIbO5Gu0Sot+Y1KxLWhzgDyyQWjzmIdb5o9q1jms5CYI/NYzPN70wAQPNLkbb4JXOM3axvNy8xERPfSemoXHDOAPKapnmcdZtGqg8we+vW9kyW0x7wJFzIcYttA9FY8DmLeVrKQMaNO0DU66aecpeM5Bp7cImaL4BJ1+x2+yiszomp4dWuHi+0bp2yYMumf5oF69zWMLtfipfKK4+1iWEy8MADbdxrHc7rjENrUmFwmtqYFiQdIGh1PonlLFiEyxeb02SC4SNv55I4Bbm+hY0S4CSW7lrett0rVy0OMkyTpfRQ78/ptrBpIDTbnLmhvPHNF7zA+SlMFm1OsCWOBFoI0+B/mynCCW5dHByqoDAcUzGDrAkNiBvv/ACVK4zNQ3lgTNrXtue6WwrmvuTB3+1tlDjFvgPUmlljDCVXEtbUaRfVosfPopBrS55JB5BAb90pVfy+7dN6fPprKlLHBW3u56JprtI1+nXRc06TA4wRzEybpg2qdLApSg9jWgz5/2Vu4zutoccrZ0jc+aXFQFstv+k9VD/1oLnNPuwdep8kxHEDG1RSmIF9d9BpuVG9Ib0JM7x2HfzczJD9bdFK4SuSJIIdvfQ902w+La51nSRYgHRdvw7jIa4Abzv0CWKxyiyXK2yCs/wAV2yBod0hQcYJcCWzItdKVqFRoggdiJ0Sz3+FoLTP5u6MchwlwQmYPaZvBGnbpKiMXiv8AKc7UifkCdfgp3EYYVOeRM2VYzzAvptDGxyOmZidrdgkNlcljAvl2LbVpteLhwn+yFluTcSVKFM050cf4ELQ6JJ4LY2Rksk6br0YMO6Ko5dxAW2fcdVbctx7HgcpRZVKHZVXbCxe1iOJ4dZUFx8Y/uolzamDMEFzDo77FXagZSlfAtqNLXAEFQrH0+UM4LOV2R2UZuHAGVZMNiQRqs/xuWvwjpEupHfdvY9u6lsvzUdUk4+V0PGXyXanUXtQSFC4XHd1J064IVZYQ3EeWMq03NcLfTuFkOKovoVHN5iCNwSJG2i3atSDhfRVzOuGadW5aJGh6LRp7/TeH0ZdVpvVWV2Unh7javQcPaONWnEcpIkaeIHUmJsSrdmXH+FfyODXFwGkfX+dVRuJcqNEiGQ3qNFBLZ6FVy3JY/BzpW20PY3kulbj93M9zKQHNGrj8ZA123+q4w34iYluoYRJJiQYOwuQL9lTkKz6Wn/Uqeqt+TR8R+JnhBYxxcTcEwGgdCJXJ/E3wwaJd5uGm21zpss6Qk+ip+P8ArG+st+f+I0fFfifDf8qkZ/1kQO4hV6txzi3SQWNJGoYJ8wXSf/qrKE8dJVH/AB/fIstVa/P64H+PzqvWEVarniZgm0jRSGScVYnDUjTo8oaSXSRcEgd/qoBd03wrJVxccYWBIWNSy2y3s/EHFObHg5/1xeL7aDb0UvQ44xVMAvpAgwfzCR81nNKoWmQpocSvLC1wBWa3Sxz7Yo20apYxY+S74X8Vg0OFSi6ZtBDpEbkkRdWLKPxBo1GsdzNa50yHOaC09IJ1WF1HyZXKJaKDXHBT9W8vKTR9E4DHioXOe6AZJIqDlt7t59V3gsX7Rzi2q00mOj3gZIG7h5iy+d2VXAEBzgDqASJ8wrRw9hCaZb7RzA7YEgEbhw3m3os1mk9NZcv+Gum/1ZYSwa0MR7QuY2qw1W6ttqIJFjJEW+Kz3GcZ0qdVtRrH+3aXB4I8JIdDSRzXteOqsGUMp4enNMjn62+I8lQsHlrMRji13uSS4C030HRLTCDbcukaLozSSr88GqcJ8SDFs520XNcT7zRYkC8nYxCtH9I4wQ50SDqZ+IUPlOAbQp8tFoY3doED49+6SxXFTsPUb7Sk4scQ0Fl4JMAEGOqqazLjoWUJpZ44Lm8ut4iV1TbzA/TQpbAmADGveUljwZhoi/zT44yc/POBq6mB2sbdVSuJ8xYxntHOux3u2MiPF8ld8VRc0eKD3CwXjjF8lWo0nxEkAdiojBykomquSUXJspdWvLnHSST6lCRQu1hHL3y+QTjCYx1My0puhDSawxYycXlGgcP8Qtf4XWKt2FrArFKVQtIIsQrrkGe8wAJuubqNPs5j0dfTar1OJdmhPoNeIIkHUKk53k7sM7npyaR1H6P7K0YDMARqpJxa8QRIKyqWDa1ko2AzGbTH3U1hscLXUFxJkbqEvpg+z6D8h/b6KOwWZOBAOmgOyd15WYkKWOGaTQr21TmxCqGXZiTvZWDC4iVU0WKQrjsqZUaQ4Ag6grM+J+D3UZfRBczdu48uoWqtqLytTDgrKrZVvMSq6iFqxI+fkLRs/wCBhUe59JwaTfli0/DRUbMsrq0HctRpHfY+RXVqvhZ12cS7TWVdrj5GSEIVxnBCEIAEIQgAQhCABO8t5efxfBNF6CoksrA9ctsky3UaVK5LQeYQevwTJ1M/kfDf9ViPTVQlLFuboV5UxLnalZVp5J9nR+trx1yS7s2NNpaHl3f+aKd4NwRa4Vn6unXodFV8hwwqVgHaC8dVfxtGmio1DUPYv5L9LKVvvf8ABZv8YDBcqG4pzAOouIdG4PQ7EbqPrYaTd8tCr3EuYW5AqK4bpJI12TUYts078M+P2Ynlw1YFuIDPfJEVOXWN+aLx5qc/ELjNuX0paQ6s8hrGkizd3hu8fWF834LEvpva+m4te0y1wsQU4zbHVa9Q1K73PeQBJ6DQCLALc9Mt/wBjhb245xybVW/FPBsoNPO+q8tu0NgzvzDQX7rH+Ks+OMrmqWBgiA0dO53KhkK2uiMHlCTulJYBCEK4pBCEIAF1TeWmQYK5QglPHRZcm4iLSA5XjLc4DoWRgqYynMnNNjp+WfmP2WG/TLuJ0tNq2/bM19tRrxDt+qz3i3IXUCX0ifZnUDb+yksvz4EDxfzy2UmzMmvEG4NvNY4SlXI6EkpxM4w2cPYb6K35LxA1wjm9VG57w0CS+j/x/ZVWpRew3BBC2enXcsx4ZgdltD93KNhw2YToVJ0Kkid1j+W589hAJkK2ZdxHaSbbBY7KJQ7N1N8LFwy8scCm+YZYyq3le0EHqoHD583WU7ZxC2bkQqsMveCl8ScFupS+jdv6d/gqeQtydmFOoFmPG+XtZV526O1jquhptQ29kjlazSRUd8P5RWkIQt5ywQhCABCEIAEIQgAQhCAHeXYjkdIMHY9wrFRz/rY7j9lUl37QqiyiM3lmujVOtYLPjM9kWVer4guJJSBeVyprpjDoLtVKzg6abpWtXkAJBCtwjOptJpAhCFIgIQhAAhCEACEIQAIQhAC9PEkb36/zVTWBzqI/lkIVNlUZLk10XzTwWDAZpz/z4J/XwFOsPE0HvuvELmTW2XB1ovK5KxnXCxZLqZkd9Qq457m2leoW3S2SmsSMGrrjBbo8HTMY4bqQynNOV8uQhaJ1xaM1WosUlyaPl+fMLB5dFRuN8yFSrytEBpQhYdNFOz8HQ1cmqvyVlCELpHGBCEIAEIQgAQhCABCEIAEIQgAQhCABCEIAEIQgAQhC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E">
              <a:latin typeface="Calibri" pitchFamily="34" charset="0"/>
            </a:endParaRPr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314325"/>
            <a:ext cx="203041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75" y="292100"/>
            <a:ext cx="18796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smtClean="0"/>
              <a:t>Encourage</a:t>
            </a:r>
            <a:r>
              <a:rPr lang="en-IE" smtClean="0"/>
              <a:t/>
            </a:r>
            <a:br>
              <a:rPr lang="en-IE" smtClean="0"/>
            </a:br>
            <a:r>
              <a:rPr lang="en-IE" sz="1600" smtClean="0"/>
              <a:t>(Counsel the doubtful)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mtClean="0"/>
              <a:t>I can say ‘You can do it’ to my classmate who is finding P.E. or something else hard.</a:t>
            </a:r>
          </a:p>
          <a:p>
            <a:r>
              <a:rPr lang="en-IE" smtClean="0"/>
              <a:t>If my friend is struggling in their faith I can talk to them about it and encourage them in it.</a:t>
            </a:r>
          </a:p>
          <a:p>
            <a:r>
              <a:rPr lang="en-IE" smtClean="0"/>
              <a:t>I can be a good listener to someone who is trying to make an important decision.</a:t>
            </a:r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9488" y="4797425"/>
            <a:ext cx="46450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500" y="85725"/>
            <a:ext cx="227330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smtClean="0"/>
              <a:t>Stand up for what is right </a:t>
            </a:r>
            <a:r>
              <a:rPr lang="en-IE" smtClean="0"/>
              <a:t/>
            </a:r>
            <a:br>
              <a:rPr lang="en-IE" smtClean="0"/>
            </a:br>
            <a:r>
              <a:rPr lang="en-IE" sz="1300" smtClean="0"/>
              <a:t>(Admonish the sinner)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mtClean="0"/>
              <a:t>If someone is being bullied or hurt I can tell the person doing these things to stop.</a:t>
            </a:r>
          </a:p>
          <a:p>
            <a:r>
              <a:rPr lang="en-IE" smtClean="0"/>
              <a:t>I can say to my friend that it is wrong to lie to their parents, to cheat, to steal etc.</a:t>
            </a:r>
          </a:p>
          <a:p>
            <a:r>
              <a:rPr lang="en-IE" smtClean="0"/>
              <a:t>I can set a good example by owning up if I’ve done something wrong and by saying sorry.</a:t>
            </a:r>
          </a:p>
          <a:p>
            <a:r>
              <a:rPr lang="en-IE" smtClean="0"/>
              <a:t>I can stand up for my faith if someone is laughing at it.</a:t>
            </a: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5329238"/>
            <a:ext cx="1876425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374650"/>
            <a:ext cx="1316038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smtClean="0"/>
              <a:t>Be Patient</a:t>
            </a:r>
            <a:r>
              <a:rPr lang="en-IE" smtClean="0"/>
              <a:t/>
            </a:r>
            <a:br>
              <a:rPr lang="en-IE" smtClean="0"/>
            </a:br>
            <a:r>
              <a:rPr lang="en-IE" sz="1300" smtClean="0"/>
              <a:t>(To bear wrongs patiently)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Sometimes I get blamed for something that wasn’t my fault. I can explain what happened and then move on.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I can find some people annoying but I can make a special effort to be nice to them even though I don’t feel like it. I can say to Jesus ‘I offer this up to you to say thank-you for dying on the cross for me and opening the gates of heaven’.</a:t>
            </a:r>
            <a:endParaRPr lang="en-IE" dirty="0"/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175"/>
            <a:ext cx="22479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9063" y="101600"/>
            <a:ext cx="223202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smtClean="0"/>
              <a:t>Forgive others</a:t>
            </a:r>
            <a:r>
              <a:rPr lang="en-IE" smtClean="0"/>
              <a:t/>
            </a:r>
            <a:br>
              <a:rPr lang="en-IE" smtClean="0"/>
            </a:br>
            <a:r>
              <a:rPr lang="en-IE" sz="1300" smtClean="0"/>
              <a:t>(To forgive offences willingly)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mtClean="0"/>
              <a:t>People sometimes say and do wrong things to me. When they say sorry I need to forgive them and not hold it against them.</a:t>
            </a:r>
          </a:p>
          <a:p>
            <a:r>
              <a:rPr lang="en-IE" smtClean="0"/>
              <a:t>I need to encourage my friend to forgive someone who has hurt her/him even if that person doesn’t say they are sorry.</a:t>
            </a:r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463" y="4229100"/>
            <a:ext cx="20701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716463"/>
            <a:ext cx="2771775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smtClean="0"/>
              <a:t>Comfort others</a:t>
            </a:r>
            <a:r>
              <a:rPr lang="en-IE" smtClean="0"/>
              <a:t/>
            </a:r>
            <a:br>
              <a:rPr lang="en-IE" smtClean="0"/>
            </a:br>
            <a:r>
              <a:rPr lang="en-IE" sz="1300" smtClean="0"/>
              <a:t>(Comfort the afflicted)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If my friend has lost something precious I will try to say comforting words and give a hand to help them find it.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I can put my arm around someone who is hurting.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I can listen to someone who wants to talk about how they are hurting.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I can remind my friend to talk to Jesus about how they are feeling and He will comfort them too!</a:t>
            </a:r>
            <a:endParaRPr lang="en-IE" dirty="0"/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450" y="104775"/>
            <a:ext cx="2111375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79375"/>
            <a:ext cx="1954213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649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Arial</vt:lpstr>
      <vt:lpstr>High Tower Text</vt:lpstr>
      <vt:lpstr>Wingdings</vt:lpstr>
      <vt:lpstr>Office Theme</vt:lpstr>
      <vt:lpstr>Spiritual Works of Mercy  (different ways we can help others grow in God’s love and mercy)</vt:lpstr>
      <vt:lpstr>Year of Mercy December 8, 2015  - November 20, 2016 </vt:lpstr>
      <vt:lpstr>The Spiritual Works of Mercy</vt:lpstr>
      <vt:lpstr>To Teach others (Instruct the ignorant)</vt:lpstr>
      <vt:lpstr>Encourage (Counsel the doubtful)</vt:lpstr>
      <vt:lpstr>Stand up for what is right  (Admonish the sinner)</vt:lpstr>
      <vt:lpstr>Be Patient (To bear wrongs patiently)</vt:lpstr>
      <vt:lpstr>Forgive others (To forgive offences willingly)</vt:lpstr>
      <vt:lpstr>Comfort others (Comfort the afflicted)</vt:lpstr>
      <vt:lpstr>Pray for the living and the dead</vt:lpstr>
      <vt:lpstr>Revision time!</vt:lpstr>
      <vt:lpstr>Free activity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Spiritual Works of Mercy  (actions we can do to spread God’s love and mercy)</dc:title>
  <dc:creator>Áine Liston</dc:creator>
  <cp:lastModifiedBy>Sharon</cp:lastModifiedBy>
  <cp:revision>21</cp:revision>
  <dcterms:created xsi:type="dcterms:W3CDTF">2016-02-04T21:34:41Z</dcterms:created>
  <dcterms:modified xsi:type="dcterms:W3CDTF">2016-03-15T12:32:48Z</dcterms:modified>
</cp:coreProperties>
</file>