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5" r:id="rId8"/>
    <p:sldId id="261" r:id="rId9"/>
    <p:sldId id="263" r:id="rId10"/>
    <p:sldId id="267" r:id="rId11"/>
    <p:sldId id="264" r:id="rId12"/>
    <p:sldId id="266" r:id="rId13"/>
    <p:sldId id="268" r:id="rId14"/>
    <p:sldId id="269" r:id="rId15"/>
    <p:sldId id="270" r:id="rId16"/>
    <p:sldId id="271" r:id="rId17"/>
    <p:sldId id="272" r:id="rId18"/>
    <p:sldId id="274" r:id="rId19"/>
    <p:sldId id="275" r:id="rId20"/>
    <p:sldId id="273"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84"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2F537B1-CB34-403A-98C7-8183C75253D7}"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58CD90C-5AE4-47A9-832A-F46739B585A0}"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4899BCB-DBB5-4C46-8EC4-6368EC043347}" type="datetimeFigureOut">
              <a:rPr lang="en-IE"/>
              <a:pPr>
                <a:defRPr/>
              </a:pPr>
              <a:t>01/06/2016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BF97520-D0B5-4F7D-86D9-A56B977246F2}"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4DBFBD-DCF4-4F18-BACE-5EF0E55E9833}"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75A7F5B2-77CE-4D9B-8E70-90EA2DA18872}" type="slidenum">
              <a:rPr lang="en-IE"/>
              <a:pPr>
                <a:defRPr/>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5"/>
          </p:nvPr>
        </p:nvSpPr>
        <p:spPr/>
        <p:txBody>
          <a:bodyPr/>
          <a:lstStyle>
            <a:lvl1pPr>
              <a:defRPr/>
            </a:lvl1pPr>
          </a:lstStyle>
          <a:p>
            <a:pPr>
              <a:defRPr/>
            </a:pPr>
            <a:fld id="{C59580FD-4DB2-400D-8DF3-9940663034CB}" type="datetimeFigureOut">
              <a:rPr lang="en-IE"/>
              <a:pPr>
                <a:defRPr/>
              </a:pPr>
              <a:t>01/06/2016</a:t>
            </a:fld>
            <a:endParaRPr lang="en-IE"/>
          </a:p>
        </p:txBody>
      </p:sp>
      <p:sp>
        <p:nvSpPr>
          <p:cNvPr id="8" name="Footer Placeholder 4"/>
          <p:cNvSpPr>
            <a:spLocks noGrp="1"/>
          </p:cNvSpPr>
          <p:nvPr>
            <p:ph type="ftr" sz="quarter" idx="16"/>
          </p:nvPr>
        </p:nvSpPr>
        <p:spPr/>
        <p:txBody>
          <a:bodyPr/>
          <a:lstStyle>
            <a:lvl1pPr>
              <a:defRPr/>
            </a:lvl1pPr>
          </a:lstStyle>
          <a:p>
            <a:pPr>
              <a:defRPr/>
            </a:pPr>
            <a:endParaRPr lang="en-IE"/>
          </a:p>
        </p:txBody>
      </p:sp>
      <p:sp>
        <p:nvSpPr>
          <p:cNvPr id="9" name="Slide Number Placeholder 5"/>
          <p:cNvSpPr>
            <a:spLocks noGrp="1"/>
          </p:cNvSpPr>
          <p:nvPr>
            <p:ph type="sldNum" sz="quarter" idx="17"/>
          </p:nvPr>
        </p:nvSpPr>
        <p:spPr/>
        <p:txBody>
          <a:bodyPr/>
          <a:lstStyle>
            <a:lvl1pPr>
              <a:defRPr/>
            </a:lvl1pPr>
          </a:lstStyle>
          <a:p>
            <a:pPr>
              <a:defRPr/>
            </a:pPr>
            <a:fld id="{BBD866E8-FC0D-40DF-9FF9-474161E20E82}" type="slidenum">
              <a:rPr lang="en-IE"/>
              <a:pPr>
                <a:defRPr/>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18944BA-B018-4F7D-B08C-9BE6D5899174}"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3D498E1-5C9B-467D-8651-FBA16F41726E}" type="slidenum">
              <a:rPr lang="en-IE"/>
              <a:pPr>
                <a:defRPr/>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18"/>
          </p:nvPr>
        </p:nvSpPr>
        <p:spPr/>
        <p:txBody>
          <a:bodyPr/>
          <a:lstStyle>
            <a:lvl1pPr>
              <a:defRPr/>
            </a:lvl1pPr>
          </a:lstStyle>
          <a:p>
            <a:pPr>
              <a:defRPr/>
            </a:pPr>
            <a:fld id="{4D6BF9FB-E9C0-4FF9-A510-03E4A8214C28}" type="datetimeFigureOut">
              <a:rPr lang="en-IE"/>
              <a:pPr>
                <a:defRPr/>
              </a:pPr>
              <a:t>01/06/2016</a:t>
            </a:fld>
            <a:endParaRPr lang="en-IE"/>
          </a:p>
        </p:txBody>
      </p:sp>
      <p:sp>
        <p:nvSpPr>
          <p:cNvPr id="12" name="Footer Placeholder 4"/>
          <p:cNvSpPr>
            <a:spLocks noGrp="1"/>
          </p:cNvSpPr>
          <p:nvPr>
            <p:ph type="ftr" sz="quarter" idx="19"/>
          </p:nvPr>
        </p:nvSpPr>
        <p:spPr/>
        <p:txBody>
          <a:bodyPr/>
          <a:lstStyle>
            <a:lvl1pPr>
              <a:defRPr/>
            </a:lvl1pPr>
          </a:lstStyle>
          <a:p>
            <a:pPr>
              <a:defRPr/>
            </a:pPr>
            <a:endParaRPr lang="en-IE"/>
          </a:p>
        </p:txBody>
      </p:sp>
      <p:sp>
        <p:nvSpPr>
          <p:cNvPr id="13" name="Slide Number Placeholder 5"/>
          <p:cNvSpPr>
            <a:spLocks noGrp="1"/>
          </p:cNvSpPr>
          <p:nvPr>
            <p:ph type="sldNum" sz="quarter" idx="20"/>
          </p:nvPr>
        </p:nvSpPr>
        <p:spPr/>
        <p:txBody>
          <a:bodyPr/>
          <a:lstStyle>
            <a:lvl1pPr>
              <a:defRPr/>
            </a:lvl1pPr>
          </a:lstStyle>
          <a:p>
            <a:pPr>
              <a:defRPr/>
            </a:pPr>
            <a:fld id="{B7FD330E-9FF8-4318-AA22-8CC612DFC3D5}" type="slidenum">
              <a:rPr lang="en-IE"/>
              <a:pPr>
                <a:defRPr/>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p:cNvSpPr>
            <a:spLocks noGrp="1"/>
          </p:cNvSpPr>
          <p:nvPr>
            <p:ph type="dt" sz="half" idx="23"/>
          </p:nvPr>
        </p:nvSpPr>
        <p:spPr/>
        <p:txBody>
          <a:bodyPr/>
          <a:lstStyle>
            <a:lvl1pPr>
              <a:defRPr/>
            </a:lvl1pPr>
          </a:lstStyle>
          <a:p>
            <a:pPr>
              <a:defRPr/>
            </a:pPr>
            <a:fld id="{981E1B28-0629-41D6-B1C9-E8134DAFCD7E}" type="datetimeFigureOut">
              <a:rPr lang="en-IE"/>
              <a:pPr>
                <a:defRPr/>
              </a:pPr>
              <a:t>01/06/2016</a:t>
            </a:fld>
            <a:endParaRPr lang="en-IE"/>
          </a:p>
        </p:txBody>
      </p:sp>
      <p:sp>
        <p:nvSpPr>
          <p:cNvPr id="16" name="Footer Placeholder 4"/>
          <p:cNvSpPr>
            <a:spLocks noGrp="1"/>
          </p:cNvSpPr>
          <p:nvPr>
            <p:ph type="ftr" sz="quarter" idx="24"/>
          </p:nvPr>
        </p:nvSpPr>
        <p:spPr/>
        <p:txBody>
          <a:bodyPr/>
          <a:lstStyle>
            <a:lvl1pPr>
              <a:defRPr/>
            </a:lvl1pPr>
          </a:lstStyle>
          <a:p>
            <a:pPr>
              <a:defRPr/>
            </a:pPr>
            <a:endParaRPr lang="en-IE"/>
          </a:p>
        </p:txBody>
      </p:sp>
      <p:sp>
        <p:nvSpPr>
          <p:cNvPr id="17" name="Slide Number Placeholder 5"/>
          <p:cNvSpPr>
            <a:spLocks noGrp="1"/>
          </p:cNvSpPr>
          <p:nvPr>
            <p:ph type="sldNum" sz="quarter" idx="25"/>
          </p:nvPr>
        </p:nvSpPr>
        <p:spPr/>
        <p:txBody>
          <a:bodyPr/>
          <a:lstStyle>
            <a:lvl1pPr>
              <a:defRPr/>
            </a:lvl1pPr>
          </a:lstStyle>
          <a:p>
            <a:pPr>
              <a:defRPr/>
            </a:pPr>
            <a:fld id="{FB6E7E7B-AD5A-45D4-BA14-79B97A83A79C}" type="slidenum">
              <a:rPr lang="en-IE"/>
              <a:pPr>
                <a:defRPr/>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FABE73F-8B20-4FC2-985D-13412D654BCC}"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80719A0-3038-4310-97AA-3AA8A91CDE10}" type="slidenum">
              <a:rPr lang="en-IE"/>
              <a:pPr>
                <a:defRPr/>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0204A86-2EAA-4271-976A-C69A5EB84CAF}"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6B8E2DB-B77E-427D-9F02-383A32AAF3C1}"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A36E037-B773-4D5F-B83E-C95EB8FA8593}"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688BB3C-C9FF-4F72-8227-5A10A0570731}"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9840C64-142E-4B05-A6E1-9A70DAEA34A0}" type="datetimeFigureOut">
              <a:rPr lang="en-IE"/>
              <a:pPr>
                <a:defRPr/>
              </a:pPr>
              <a:t>01/06/2016</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CEED72C-2A75-40BA-9997-3D08D0DA822B}"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9ACCFD-8345-4002-B08D-310B5FABD97B}" type="datetimeFigureOut">
              <a:rPr lang="en-IE"/>
              <a:pPr>
                <a:defRPr/>
              </a:pPr>
              <a:t>01/06/2016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366ED4B9-06EE-4F45-9919-389AC1B527FA}"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8BD7AD7-5511-4E73-81E6-B7E91E5060A2}" type="datetimeFigureOut">
              <a:rPr lang="en-IE"/>
              <a:pPr>
                <a:defRPr/>
              </a:pPr>
              <a:t>01/06/2016</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1E3AA816-BAF0-4542-9FEB-FF1455FA2E4F}"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9DE468E-7DEA-4C37-B522-518319AAF046}" type="datetimeFigureOut">
              <a:rPr lang="en-IE"/>
              <a:pPr>
                <a:defRPr/>
              </a:pPr>
              <a:t>01/06/2016</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E295B346-47CE-458C-A10B-50BE5C9C4945}"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F1B8D5-3885-4F0F-A5F5-F014654D82A9}" type="datetimeFigureOut">
              <a:rPr lang="en-IE"/>
              <a:pPr>
                <a:defRPr/>
              </a:pPr>
              <a:t>01/06/2016</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04422DA4-3F2A-4335-82E6-F4904C0C8B86}"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9D37048-7544-4F2F-BCCE-477153CE3163}" type="datetimeFigureOut">
              <a:rPr lang="en-IE"/>
              <a:pPr>
                <a:defRPr/>
              </a:pPr>
              <a:t>01/06/2016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3563B16-BD45-4807-A4CB-6D2C36390D68}"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58D609F-A2EC-4CE1-B4EE-AD9E1F9F7842}" type="datetimeFigureOut">
              <a:rPr lang="en-IE"/>
              <a:pPr>
                <a:defRPr/>
              </a:pPr>
              <a:t>01/06/2016</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6709278-1964-49FB-A4ED-AB03008CF946}"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91298CC1-E53F-419D-B85F-AC17BBEAD761}" type="datetimeFigureOut">
              <a:rPr lang="en-IE"/>
              <a:pPr>
                <a:defRPr/>
              </a:pPr>
              <a:t>01/06/2016</a:t>
            </a:fld>
            <a:endParaRPr lang="en-IE"/>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n-IE"/>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tx1">
                    <a:tint val="75000"/>
                  </a:schemeClr>
                </a:solidFill>
                <a:latin typeface="+mn-lt"/>
              </a:defRPr>
            </a:lvl1pPr>
          </a:lstStyle>
          <a:p>
            <a:pPr>
              <a:defRPr/>
            </a:pPr>
            <a:fld id="{35A5DB68-2B78-4317-8464-D3F2E8894859}" type="slidenum">
              <a:rPr lang="en-IE"/>
              <a:pPr>
                <a:defRPr/>
              </a:pPr>
              <a:t>‹#›</a:t>
            </a:fld>
            <a:endParaRPr lang="en-IE"/>
          </a:p>
        </p:txBody>
      </p:sp>
    </p:spTree>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78" r:id="rId12"/>
    <p:sldLayoutId id="2147483666" r:id="rId13"/>
    <p:sldLayoutId id="2147483679" r:id="rId14"/>
    <p:sldLayoutId id="2147483680" r:id="rId15"/>
    <p:sldLayoutId id="2147483665" r:id="rId16"/>
    <p:sldLayoutId id="2147483664"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ermons4kids.com/messenger_sent_from_god.htm" TargetMode="External"/><Relationship Id="rId2" Type="http://schemas.openxmlformats.org/officeDocument/2006/relationships/hyperlink" Target="https://www.youtube.com/watch?v=uf_ahdSQGtg" TargetMode="External"/><Relationship Id="rId1" Type="http://schemas.openxmlformats.org/officeDocument/2006/relationships/slideLayout" Target="../slideLayouts/slideLayout2.xml"/><Relationship Id="rId4" Type="http://schemas.openxmlformats.org/officeDocument/2006/relationships/hyperlink" Target="http://sundayschoolzone.com/bible-story/john-the-baptis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5446713" y="569913"/>
            <a:ext cx="5764212" cy="4029075"/>
          </a:xfrm>
        </p:spPr>
        <p:txBody>
          <a:bodyPr/>
          <a:lstStyle/>
          <a:p>
            <a:r>
              <a:rPr lang="en-IE" b="1" smtClean="0"/>
              <a:t>John the Baptist</a:t>
            </a:r>
            <a:r>
              <a:rPr lang="en-IE" smtClean="0"/>
              <a:t/>
            </a:r>
            <a:br>
              <a:rPr lang="en-IE" smtClean="0"/>
            </a:br>
            <a:r>
              <a:rPr lang="en-IE" smtClean="0"/>
              <a:t/>
            </a:r>
            <a:br>
              <a:rPr lang="en-IE" smtClean="0"/>
            </a:br>
            <a:r>
              <a:rPr lang="en-IE" sz="3600" b="1" smtClean="0"/>
              <a:t>Feast Day 24</a:t>
            </a:r>
            <a:r>
              <a:rPr lang="en-IE" sz="3600" b="1" baseline="30000" smtClean="0"/>
              <a:t>th</a:t>
            </a:r>
            <a:r>
              <a:rPr lang="en-IE" sz="3600" b="1" smtClean="0"/>
              <a:t> June</a:t>
            </a:r>
          </a:p>
        </p:txBody>
      </p:sp>
      <p:pic>
        <p:nvPicPr>
          <p:cNvPr id="19458" name="Picture 2"/>
          <p:cNvPicPr>
            <a:picLocks noChangeAspect="1"/>
          </p:cNvPicPr>
          <p:nvPr/>
        </p:nvPicPr>
        <p:blipFill>
          <a:blip r:embed="rId2"/>
          <a:srcRect/>
          <a:stretch>
            <a:fillRect/>
          </a:stretch>
        </p:blipFill>
        <p:spPr bwMode="auto">
          <a:xfrm>
            <a:off x="422275" y="569913"/>
            <a:ext cx="4865688" cy="5618162"/>
          </a:xfrm>
          <a:prstGeom prst="rect">
            <a:avLst/>
          </a:prstGeom>
          <a:noFill/>
          <a:ln w="9525">
            <a:noFill/>
            <a:miter lim="800000"/>
            <a:headEnd/>
            <a:tailEnd/>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265113"/>
            <a:ext cx="9474200" cy="6453187"/>
          </a:xfrm>
        </p:spPr>
        <p:txBody>
          <a:bodyPr rtlCol="0">
            <a:normAutofit lnSpcReduction="10000"/>
          </a:bodyPr>
          <a:lstStyle/>
          <a:p>
            <a:pPr fontAlgn="auto">
              <a:spcAft>
                <a:spcPts val="0"/>
              </a:spcAft>
              <a:buClr>
                <a:schemeClr val="bg2">
                  <a:lumMod val="40000"/>
                  <a:lumOff val="60000"/>
                </a:schemeClr>
              </a:buClr>
              <a:buFont typeface="Wingdings 3" charset="2"/>
              <a:buChar char=""/>
              <a:defRPr/>
            </a:pPr>
            <a:r>
              <a:rPr lang="en-IE" sz="4000" dirty="0">
                <a:latin typeface="Comic Sans MS" panose="030F0702030302020204" pitchFamily="66" charset="0"/>
              </a:rPr>
              <a:t>Why do you think John chose to live his life like this?</a:t>
            </a:r>
          </a:p>
          <a:p>
            <a:pPr fontAlgn="auto">
              <a:spcAft>
                <a:spcPts val="0"/>
              </a:spcAft>
              <a:buClr>
                <a:schemeClr val="bg2">
                  <a:lumMod val="40000"/>
                  <a:lumOff val="60000"/>
                </a:schemeClr>
              </a:buClr>
              <a:buFont typeface="Wingdings 3" charset="2"/>
              <a:buChar char=""/>
              <a:defRPr/>
            </a:pPr>
            <a:endParaRPr lang="en-IE" sz="40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IE" sz="40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IE" sz="40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r>
              <a:rPr lang="en-IE" sz="4000" dirty="0">
                <a:latin typeface="Comic Sans MS" panose="030F0702030302020204" pitchFamily="66" charset="0"/>
              </a:rPr>
              <a:t>When you are older would you consider living a simple life like this?</a:t>
            </a:r>
          </a:p>
          <a:p>
            <a:pPr fontAlgn="auto">
              <a:spcAft>
                <a:spcPts val="0"/>
              </a:spcAft>
              <a:buClr>
                <a:schemeClr val="bg2">
                  <a:lumMod val="40000"/>
                  <a:lumOff val="60000"/>
                </a:schemeClr>
              </a:buClr>
              <a:buFont typeface="Wingdings 3" charset="2"/>
              <a:buChar char=""/>
              <a:defRPr/>
            </a:pPr>
            <a:r>
              <a:rPr lang="en-IE" sz="4000" dirty="0">
                <a:latin typeface="Comic Sans MS" panose="030F0702030302020204" pitchFamily="66" charset="0"/>
              </a:rPr>
              <a:t>John became a preacher. He told people all about God. Would you tell people about God? </a:t>
            </a:r>
          </a:p>
          <a:p>
            <a:pPr marL="0" indent="0" fontAlgn="auto">
              <a:spcAft>
                <a:spcPts val="0"/>
              </a:spcAft>
              <a:buClr>
                <a:schemeClr val="bg2">
                  <a:lumMod val="40000"/>
                  <a:lumOff val="60000"/>
                </a:schemeClr>
              </a:buClr>
              <a:buFont typeface="Wingdings 3" charset="2"/>
              <a:buNone/>
              <a:defRPr/>
            </a:pPr>
            <a:endParaRPr lang="en-IE" sz="4000" dirty="0">
              <a:latin typeface="Comic Sans MS" panose="030F0702030302020204" pitchFamily="66" charset="0"/>
            </a:endParaRPr>
          </a:p>
          <a:p>
            <a:pPr fontAlgn="auto">
              <a:spcAft>
                <a:spcPts val="0"/>
              </a:spcAft>
              <a:buClr>
                <a:schemeClr val="bg2">
                  <a:lumMod val="40000"/>
                  <a:lumOff val="60000"/>
                </a:schemeClr>
              </a:buClr>
              <a:buFont typeface="Wingdings 3" charset="2"/>
              <a:buChar char=""/>
              <a:defRPr/>
            </a:pPr>
            <a:endParaRPr lang="en-IE" sz="40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endParaRPr lang="en-IE" sz="4000" dirty="0">
              <a:latin typeface="Comic Sans MS" panose="030F0702030302020204" pitchFamily="66" charset="0"/>
            </a:endParaRPr>
          </a:p>
        </p:txBody>
      </p:sp>
      <p:pic>
        <p:nvPicPr>
          <p:cNvPr id="28674" name="Picture 3"/>
          <p:cNvPicPr>
            <a:picLocks noChangeAspect="1"/>
          </p:cNvPicPr>
          <p:nvPr/>
        </p:nvPicPr>
        <p:blipFill>
          <a:blip r:embed="rId2"/>
          <a:srcRect/>
          <a:stretch>
            <a:fillRect/>
          </a:stretch>
        </p:blipFill>
        <p:spPr bwMode="auto">
          <a:xfrm>
            <a:off x="10071100" y="3273425"/>
            <a:ext cx="1757363" cy="2849563"/>
          </a:xfrm>
          <a:prstGeom prst="rect">
            <a:avLst/>
          </a:prstGeom>
          <a:noFill/>
          <a:ln w="9525">
            <a:noFill/>
            <a:miter lim="800000"/>
            <a:headEnd/>
            <a:tailEnd/>
          </a:ln>
        </p:spPr>
      </p:pic>
      <p:pic>
        <p:nvPicPr>
          <p:cNvPr id="28675" name="Picture 4"/>
          <p:cNvPicPr>
            <a:picLocks noChangeAspect="1"/>
          </p:cNvPicPr>
          <p:nvPr/>
        </p:nvPicPr>
        <p:blipFill>
          <a:blip r:embed="rId3"/>
          <a:srcRect/>
          <a:stretch>
            <a:fillRect/>
          </a:stretch>
        </p:blipFill>
        <p:spPr bwMode="auto">
          <a:xfrm>
            <a:off x="974725" y="1497013"/>
            <a:ext cx="5365750" cy="1995487"/>
          </a:xfrm>
          <a:prstGeom prst="rect">
            <a:avLst/>
          </a:prstGeom>
          <a:noFill/>
          <a:ln w="9525">
            <a:noFill/>
            <a:miter lim="800000"/>
            <a:headEnd/>
            <a:tailEnd/>
          </a:ln>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837113" y="1152525"/>
            <a:ext cx="6958012" cy="5473700"/>
          </a:xfrm>
        </p:spPr>
        <p:txBody>
          <a:bodyPr/>
          <a:lstStyle/>
          <a:p>
            <a:pPr marL="0" indent="0">
              <a:buFont typeface="Wingdings 3" pitchFamily="18" charset="2"/>
              <a:buNone/>
            </a:pPr>
            <a:r>
              <a:rPr lang="en-IE" sz="4000" smtClean="0">
                <a:latin typeface="Comic Sans MS" pitchFamily="66" charset="0"/>
              </a:rPr>
              <a:t>John prepared the way for Jesus. There were a lot of people who had done bad things in their lives and he invited them to change their ways and ask God for forgiveness. Many people listened to John.</a:t>
            </a:r>
          </a:p>
        </p:txBody>
      </p:sp>
      <p:pic>
        <p:nvPicPr>
          <p:cNvPr id="29698" name="Picture 3"/>
          <p:cNvPicPr>
            <a:picLocks noChangeAspect="1"/>
          </p:cNvPicPr>
          <p:nvPr/>
        </p:nvPicPr>
        <p:blipFill>
          <a:blip r:embed="rId2"/>
          <a:srcRect/>
          <a:stretch>
            <a:fillRect/>
          </a:stretch>
        </p:blipFill>
        <p:spPr bwMode="auto">
          <a:xfrm>
            <a:off x="384175" y="357188"/>
            <a:ext cx="4305300" cy="6062662"/>
          </a:xfrm>
          <a:prstGeom prst="rect">
            <a:avLst/>
          </a:prstGeom>
          <a:noFill/>
          <a:ln w="9525">
            <a:noFill/>
            <a:miter lim="800000"/>
            <a:headEnd/>
            <a:tailEnd/>
          </a:ln>
        </p:spPr>
      </p:pic>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596900"/>
            <a:ext cx="8401050" cy="5651500"/>
          </a:xfrm>
        </p:spPr>
        <p:txBody>
          <a:bodyPr rtlCol="0">
            <a:normAutofit fontScale="92500" lnSpcReduction="20000"/>
          </a:bodyPr>
          <a:lstStyle/>
          <a:p>
            <a:pPr marL="0" indent="0" fontAlgn="auto">
              <a:spcAft>
                <a:spcPts val="0"/>
              </a:spcAft>
              <a:buClr>
                <a:schemeClr val="bg2">
                  <a:lumMod val="40000"/>
                  <a:lumOff val="60000"/>
                </a:schemeClr>
              </a:buClr>
              <a:buFont typeface="Wingdings 3" charset="2"/>
              <a:buNone/>
              <a:defRPr/>
            </a:pPr>
            <a:r>
              <a:rPr lang="en-IE" sz="4000" dirty="0">
                <a:latin typeface="Comic Sans MS" panose="030F0702030302020204" pitchFamily="66" charset="0"/>
              </a:rPr>
              <a:t>People came to John to be baptised in the river Jordan. Many people were wondering was he the Saviour who they had been waiting for. </a:t>
            </a:r>
          </a:p>
          <a:p>
            <a:pPr marL="0" indent="0" fontAlgn="auto">
              <a:spcAft>
                <a:spcPts val="0"/>
              </a:spcAft>
              <a:buClr>
                <a:schemeClr val="bg2">
                  <a:lumMod val="40000"/>
                  <a:lumOff val="60000"/>
                </a:schemeClr>
              </a:buClr>
              <a:buFont typeface="Wingdings 3" charset="2"/>
              <a:buNone/>
              <a:defRPr/>
            </a:pPr>
            <a:r>
              <a:rPr lang="en-IE" sz="4300" dirty="0">
                <a:latin typeface="Comic Sans MS" panose="030F0702030302020204" pitchFamily="66" charset="0"/>
              </a:rPr>
              <a:t>John answered them: </a:t>
            </a:r>
            <a:r>
              <a:rPr lang="en-IE" sz="4300" dirty="0">
                <a:solidFill>
                  <a:srgbClr val="FFFF00"/>
                </a:solidFill>
                <a:latin typeface="Comic Sans MS" panose="030F0702030302020204" pitchFamily="66" charset="0"/>
              </a:rPr>
              <a:t>"I baptise you with water, but One more powerful than I will come, the straps of whose sandals I am not worthy to untie. He will baptise you with the Holy Spirit and with fire.” (Lk 3:16)</a:t>
            </a:r>
          </a:p>
        </p:txBody>
      </p:sp>
      <p:pic>
        <p:nvPicPr>
          <p:cNvPr id="30722" name="Picture 3"/>
          <p:cNvPicPr>
            <a:picLocks noChangeAspect="1"/>
          </p:cNvPicPr>
          <p:nvPr/>
        </p:nvPicPr>
        <p:blipFill>
          <a:blip r:embed="rId2"/>
          <a:srcRect/>
          <a:stretch>
            <a:fillRect/>
          </a:stretch>
        </p:blipFill>
        <p:spPr bwMode="auto">
          <a:xfrm>
            <a:off x="8402638" y="741363"/>
            <a:ext cx="3525837" cy="5168900"/>
          </a:xfrm>
          <a:prstGeom prst="rect">
            <a:avLst/>
          </a:prstGeom>
          <a:noFill/>
          <a:ln w="9525">
            <a:noFill/>
            <a:miter lim="800000"/>
            <a:headEnd/>
            <a:tailEnd/>
          </a:ln>
        </p:spPr>
      </p:pic>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317500" y="411163"/>
            <a:ext cx="9732963" cy="5837237"/>
          </a:xfrm>
        </p:spPr>
        <p:txBody>
          <a:bodyPr/>
          <a:lstStyle/>
          <a:p>
            <a:r>
              <a:rPr lang="en-IE" sz="4000" smtClean="0">
                <a:latin typeface="Comic Sans MS" pitchFamily="66" charset="0"/>
              </a:rPr>
              <a:t>Who do you think John the Baptist was talking about? </a:t>
            </a:r>
          </a:p>
        </p:txBody>
      </p:sp>
      <p:pic>
        <p:nvPicPr>
          <p:cNvPr id="31746" name="Picture 3"/>
          <p:cNvPicPr>
            <a:picLocks noChangeAspect="1"/>
          </p:cNvPicPr>
          <p:nvPr/>
        </p:nvPicPr>
        <p:blipFill>
          <a:blip r:embed="rId2"/>
          <a:srcRect/>
          <a:stretch>
            <a:fillRect/>
          </a:stretch>
        </p:blipFill>
        <p:spPr bwMode="auto">
          <a:xfrm>
            <a:off x="503238" y="2206625"/>
            <a:ext cx="7354887" cy="4227513"/>
          </a:xfrm>
          <a:prstGeom prst="rect">
            <a:avLst/>
          </a:prstGeom>
          <a:noFill/>
          <a:ln w="9525">
            <a:noFill/>
            <a:miter lim="800000"/>
            <a:headEnd/>
            <a:tailEnd/>
          </a:ln>
        </p:spPr>
      </p:pic>
      <p:sp>
        <p:nvSpPr>
          <p:cNvPr id="31747" name="TextBox 4"/>
          <p:cNvSpPr txBox="1">
            <a:spLocks noChangeArrowheads="1"/>
          </p:cNvSpPr>
          <p:nvPr/>
        </p:nvSpPr>
        <p:spPr bwMode="auto">
          <a:xfrm>
            <a:off x="8202613" y="4279900"/>
            <a:ext cx="3392487" cy="2062163"/>
          </a:xfrm>
          <a:prstGeom prst="rect">
            <a:avLst/>
          </a:prstGeom>
          <a:noFill/>
          <a:ln w="9525">
            <a:noFill/>
            <a:miter lim="800000"/>
            <a:headEnd/>
            <a:tailEnd/>
          </a:ln>
        </p:spPr>
        <p:txBody>
          <a:bodyPr>
            <a:spAutoFit/>
          </a:bodyPr>
          <a:lstStyle/>
          <a:p>
            <a:r>
              <a:rPr lang="en-IE" sz="3200">
                <a:latin typeface="Comic Sans MS" pitchFamily="66" charset="0"/>
              </a:rPr>
              <a:t>This is a photograph of the River Jordan today.</a:t>
            </a: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530225" y="396875"/>
            <a:ext cx="11383963" cy="5851525"/>
          </a:xfrm>
        </p:spPr>
        <p:txBody>
          <a:bodyPr/>
          <a:lstStyle/>
          <a:p>
            <a:pPr marL="0" indent="0">
              <a:buFont typeface="Wingdings 3" pitchFamily="18" charset="2"/>
              <a:buNone/>
            </a:pPr>
            <a:r>
              <a:rPr lang="en-IE" sz="4000" smtClean="0">
                <a:latin typeface="Comic Sans MS" pitchFamily="66" charset="0"/>
              </a:rPr>
              <a:t>John continued to preach and baptise people until one day Jesus came by to be baptised. John didn't know what to say. All he thought was, "how could I, just a regular man baptise Jesus the Saviour of the world?"</a:t>
            </a:r>
          </a:p>
        </p:txBody>
      </p:sp>
      <p:pic>
        <p:nvPicPr>
          <p:cNvPr id="32770" name="Picture 3"/>
          <p:cNvPicPr>
            <a:picLocks noChangeAspect="1"/>
          </p:cNvPicPr>
          <p:nvPr/>
        </p:nvPicPr>
        <p:blipFill>
          <a:blip r:embed="rId2"/>
          <a:srcRect/>
          <a:stretch>
            <a:fillRect/>
          </a:stretch>
        </p:blipFill>
        <p:spPr bwMode="auto">
          <a:xfrm>
            <a:off x="631825" y="3590925"/>
            <a:ext cx="11056938" cy="3114675"/>
          </a:xfrm>
          <a:prstGeom prst="rect">
            <a:avLst/>
          </a:prstGeom>
          <a:noFill/>
          <a:ln w="9525">
            <a:noFill/>
            <a:miter lim="800000"/>
            <a:headEnd/>
            <a:tailEnd/>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788" y="396875"/>
            <a:ext cx="11449050" cy="6269038"/>
          </a:xfrm>
        </p:spPr>
        <p:txBody>
          <a:bodyPr rtlCol="0">
            <a:normAutofit/>
          </a:bodyPr>
          <a:lstStyle/>
          <a:p>
            <a:pPr marL="0" indent="0" fontAlgn="auto">
              <a:spcAft>
                <a:spcPts val="0"/>
              </a:spcAft>
              <a:buClr>
                <a:schemeClr val="bg2">
                  <a:lumMod val="40000"/>
                  <a:lumOff val="60000"/>
                </a:schemeClr>
              </a:buClr>
              <a:buFont typeface="Wingdings 3" charset="2"/>
              <a:buNone/>
              <a:defRPr/>
            </a:pPr>
            <a:r>
              <a:rPr lang="en-IE" sz="3200" dirty="0">
                <a:latin typeface="Comic Sans MS" panose="030F0702030302020204" pitchFamily="66" charset="0"/>
              </a:rPr>
              <a:t>John said to Jesus, "You should be baptising me. I cannot baptise you Lord."  </a:t>
            </a:r>
          </a:p>
          <a:p>
            <a:pPr marL="0" indent="0" fontAlgn="auto">
              <a:spcAft>
                <a:spcPts val="0"/>
              </a:spcAft>
              <a:buClr>
                <a:schemeClr val="bg2">
                  <a:lumMod val="40000"/>
                  <a:lumOff val="60000"/>
                </a:schemeClr>
              </a:buClr>
              <a:buFont typeface="Wingdings 3" charset="2"/>
              <a:buNone/>
              <a:defRPr/>
            </a:pPr>
            <a:r>
              <a:rPr lang="en-IE" sz="3200" dirty="0">
                <a:latin typeface="Comic Sans MS" panose="030F0702030302020204" pitchFamily="66" charset="0"/>
              </a:rPr>
              <a:t>Jesus replied, "It's important that I do this now. I am ready and I want to be an example to others."</a:t>
            </a:r>
          </a:p>
          <a:p>
            <a:pPr marL="0" indent="0" fontAlgn="auto">
              <a:spcAft>
                <a:spcPts val="0"/>
              </a:spcAft>
              <a:buClr>
                <a:schemeClr val="bg2">
                  <a:lumMod val="40000"/>
                  <a:lumOff val="60000"/>
                </a:schemeClr>
              </a:buClr>
              <a:buFont typeface="Wingdings 3" charset="2"/>
              <a:buNone/>
              <a:defRPr/>
            </a:pPr>
            <a:r>
              <a:rPr lang="en-IE" sz="3200" dirty="0">
                <a:latin typeface="Comic Sans MS" panose="030F0702030302020204" pitchFamily="66" charset="0"/>
              </a:rPr>
              <a:t>So John took Jesus and baptised Him.  He placed his hand on His back and laid him down into the water until He was covered. Then he brought Him back up again.  As soon as Jesus was baptised the sky opened up and the Holy Spirit came upon Him like a beautiful white dove. Then a voice from heaven said, "This is my Son, I love him and I am pleased with him." </a:t>
            </a:r>
          </a:p>
          <a:p>
            <a:pPr fontAlgn="auto">
              <a:spcAft>
                <a:spcPts val="0"/>
              </a:spcAft>
              <a:buClr>
                <a:schemeClr val="bg2">
                  <a:lumMod val="40000"/>
                  <a:lumOff val="60000"/>
                </a:schemeClr>
              </a:buClr>
              <a:buFont typeface="Wingdings 3" charset="2"/>
              <a:buChar char=""/>
              <a:defRPr/>
            </a:pPr>
            <a:endParaRPr lang="en-IE" dirty="0"/>
          </a:p>
        </p:txBody>
      </p:sp>
      <p:pic>
        <p:nvPicPr>
          <p:cNvPr id="33794" name="Picture 3"/>
          <p:cNvPicPr>
            <a:picLocks noChangeAspect="1"/>
          </p:cNvPicPr>
          <p:nvPr/>
        </p:nvPicPr>
        <p:blipFill>
          <a:blip r:embed="rId2"/>
          <a:srcRect/>
          <a:stretch>
            <a:fillRect/>
          </a:stretch>
        </p:blipFill>
        <p:spPr bwMode="auto">
          <a:xfrm>
            <a:off x="3979863" y="5618163"/>
            <a:ext cx="3521075" cy="1143000"/>
          </a:xfrm>
          <a:prstGeom prst="rect">
            <a:avLst/>
          </a:prstGeom>
          <a:noFill/>
          <a:ln w="9525">
            <a:noFill/>
            <a:miter lim="800000"/>
            <a:headEnd/>
            <a:tailEnd/>
          </a:ln>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IE" smtClean="0"/>
          </a:p>
        </p:txBody>
      </p:sp>
      <p:pic>
        <p:nvPicPr>
          <p:cNvPr id="34818" name="Content Placeholder 6"/>
          <p:cNvPicPr>
            <a:picLocks noGrp="1" noChangeAspect="1"/>
          </p:cNvPicPr>
          <p:nvPr>
            <p:ph idx="1"/>
          </p:nvPr>
        </p:nvPicPr>
        <p:blipFill>
          <a:blip r:embed="rId2"/>
          <a:srcRect/>
          <a:stretch>
            <a:fillRect/>
          </a:stretch>
        </p:blipFill>
        <p:spPr>
          <a:xfrm>
            <a:off x="317500" y="295275"/>
            <a:ext cx="11517313" cy="6357938"/>
          </a:xfrm>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1463" y="423863"/>
            <a:ext cx="7872412" cy="6434137"/>
          </a:xfrm>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IE" sz="3200" dirty="0">
                <a:latin typeface="Comic Sans MS" panose="030F0702030302020204" pitchFamily="66" charset="0"/>
              </a:rPr>
              <a:t>Following his baptism of Jesus, John's popularity grew so much that King Herod got concerned. Herod ordered him to be arrested and imprisoned. He wanted to kill John but he was afraid of the people, because they believed John was a prophet. </a:t>
            </a:r>
          </a:p>
          <a:p>
            <a:pPr marL="0" indent="0" fontAlgn="auto">
              <a:spcAft>
                <a:spcPts val="0"/>
              </a:spcAft>
              <a:buClr>
                <a:schemeClr val="bg2">
                  <a:lumMod val="40000"/>
                  <a:lumOff val="60000"/>
                </a:schemeClr>
              </a:buClr>
              <a:buFont typeface="Wingdings 3" charset="2"/>
              <a:buNone/>
              <a:defRPr/>
            </a:pPr>
            <a:r>
              <a:rPr lang="en-IE" sz="3200" dirty="0">
                <a:latin typeface="Comic Sans MS" panose="030F0702030302020204" pitchFamily="66" charset="0"/>
              </a:rPr>
              <a:t>When it was King Herod’s birthday, he promised to grant his daughter any wish. His daughter asked for the head of John the Baptist. King Herod kept his promise. John the Baptist died sometime between 33 and 36 AD.</a:t>
            </a:r>
          </a:p>
          <a:p>
            <a:pPr fontAlgn="auto">
              <a:spcAft>
                <a:spcPts val="0"/>
              </a:spcAft>
              <a:buClr>
                <a:schemeClr val="bg2">
                  <a:lumMod val="40000"/>
                  <a:lumOff val="60000"/>
                </a:schemeClr>
              </a:buClr>
              <a:buFont typeface="Wingdings 3" charset="2"/>
              <a:buChar char=""/>
              <a:defRPr/>
            </a:pPr>
            <a:endParaRPr lang="en-IE" dirty="0">
              <a:latin typeface="Comic Sans MS" panose="030F0702030302020204" pitchFamily="66" charset="0"/>
            </a:endParaRPr>
          </a:p>
        </p:txBody>
      </p:sp>
      <p:pic>
        <p:nvPicPr>
          <p:cNvPr id="35842" name="Picture 3"/>
          <p:cNvPicPr>
            <a:picLocks noChangeAspect="1"/>
          </p:cNvPicPr>
          <p:nvPr/>
        </p:nvPicPr>
        <p:blipFill>
          <a:blip r:embed="rId2"/>
          <a:srcRect/>
          <a:stretch>
            <a:fillRect/>
          </a:stretch>
        </p:blipFill>
        <p:spPr bwMode="auto">
          <a:xfrm>
            <a:off x="292100" y="423863"/>
            <a:ext cx="3643313" cy="5724525"/>
          </a:xfrm>
          <a:prstGeom prst="rect">
            <a:avLst/>
          </a:prstGeom>
          <a:noFill/>
          <a:ln w="9525">
            <a:noFill/>
            <a:miter lim="800000"/>
            <a:headEnd/>
            <a:tailEnd/>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46113" y="158750"/>
            <a:ext cx="9404350" cy="1325563"/>
          </a:xfrm>
        </p:spPr>
        <p:txBody>
          <a:bodyPr/>
          <a:lstStyle/>
          <a:p>
            <a:r>
              <a:rPr lang="en-IE" smtClean="0">
                <a:solidFill>
                  <a:srgbClr val="FFFF00"/>
                </a:solidFill>
                <a:latin typeface="Comic Sans MS" pitchFamily="66" charset="0"/>
              </a:rPr>
              <a:t>Prayer</a:t>
            </a:r>
          </a:p>
        </p:txBody>
      </p:sp>
      <p:pic>
        <p:nvPicPr>
          <p:cNvPr id="36866" name="Content Placeholder 3"/>
          <p:cNvPicPr>
            <a:picLocks noGrp="1" noChangeAspect="1"/>
          </p:cNvPicPr>
          <p:nvPr>
            <p:ph idx="1"/>
          </p:nvPr>
        </p:nvPicPr>
        <p:blipFill>
          <a:blip r:embed="rId2"/>
          <a:srcRect/>
          <a:stretch>
            <a:fillRect/>
          </a:stretch>
        </p:blipFill>
        <p:spPr>
          <a:xfrm>
            <a:off x="8364538" y="2066925"/>
            <a:ext cx="3373437" cy="4195763"/>
          </a:xfrm>
        </p:spPr>
      </p:pic>
      <p:sp>
        <p:nvSpPr>
          <p:cNvPr id="36867" name="TextBox 4"/>
          <p:cNvSpPr txBox="1">
            <a:spLocks noChangeArrowheads="1"/>
          </p:cNvSpPr>
          <p:nvPr/>
        </p:nvSpPr>
        <p:spPr bwMode="auto">
          <a:xfrm>
            <a:off x="517525" y="966788"/>
            <a:ext cx="7739063" cy="5632450"/>
          </a:xfrm>
          <a:prstGeom prst="rect">
            <a:avLst/>
          </a:prstGeom>
          <a:noFill/>
          <a:ln w="9525">
            <a:noFill/>
            <a:miter lim="800000"/>
            <a:headEnd/>
            <a:tailEnd/>
          </a:ln>
        </p:spPr>
        <p:txBody>
          <a:bodyPr>
            <a:spAutoFit/>
          </a:bodyPr>
          <a:lstStyle/>
          <a:p>
            <a:r>
              <a:rPr lang="en-IE" sz="4000">
                <a:latin typeface="Comic Sans MS" pitchFamily="66" charset="0"/>
              </a:rPr>
              <a:t>Dear God, thank you for the life of St. John the Baptist. He  prepared the way for Jesus and spent his whole life telling people about God. Help me to live a simple life like St. John the Baptist and to be always ready to tell others about God.  Amen. </a:t>
            </a: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IE" smtClean="0"/>
          </a:p>
        </p:txBody>
      </p:sp>
      <p:pic>
        <p:nvPicPr>
          <p:cNvPr id="37890" name="Content Placeholder 3"/>
          <p:cNvPicPr>
            <a:picLocks noGrp="1" noChangeAspect="1"/>
          </p:cNvPicPr>
          <p:nvPr>
            <p:ph idx="1"/>
          </p:nvPr>
        </p:nvPicPr>
        <p:blipFill>
          <a:blip r:embed="rId2"/>
          <a:srcRect/>
          <a:stretch>
            <a:fillRect/>
          </a:stretch>
        </p:blipFill>
        <p:spPr>
          <a:xfrm>
            <a:off x="646113" y="452438"/>
            <a:ext cx="10658475" cy="5576887"/>
          </a:xfrm>
        </p:spPr>
      </p:pic>
      <p:sp>
        <p:nvSpPr>
          <p:cNvPr id="37891" name="TextBox 4"/>
          <p:cNvSpPr txBox="1">
            <a:spLocks noChangeArrowheads="1"/>
          </p:cNvSpPr>
          <p:nvPr/>
        </p:nvSpPr>
        <p:spPr bwMode="auto">
          <a:xfrm>
            <a:off x="646113" y="6148388"/>
            <a:ext cx="8034337" cy="461962"/>
          </a:xfrm>
          <a:prstGeom prst="rect">
            <a:avLst/>
          </a:prstGeom>
          <a:noFill/>
          <a:ln w="9525">
            <a:noFill/>
            <a:miter lim="800000"/>
            <a:headEnd/>
            <a:tailEnd/>
          </a:ln>
        </p:spPr>
        <p:txBody>
          <a:bodyPr>
            <a:spAutoFit/>
          </a:bodyPr>
          <a:lstStyle/>
          <a:p>
            <a:r>
              <a:rPr lang="en-IE" sz="2400">
                <a:latin typeface="Century Gothic" pitchFamily="34" charset="0"/>
              </a:rPr>
              <a:t>John the Baptist and Jesus- Painting by Greg Olsen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384175" y="596900"/>
            <a:ext cx="11210925" cy="5651500"/>
          </a:xfrm>
        </p:spPr>
        <p:txBody>
          <a:bodyPr/>
          <a:lstStyle/>
          <a:p>
            <a:pPr marL="0" indent="0">
              <a:buFont typeface="Wingdings 3" pitchFamily="18" charset="2"/>
              <a:buNone/>
            </a:pPr>
            <a:r>
              <a:rPr lang="en-IE" sz="4000" smtClean="0">
                <a:latin typeface="Comic Sans MS" pitchFamily="66" charset="0"/>
              </a:rPr>
              <a:t>When the Angel Gabriel appeared to Mary and told her she would have a baby called Jesus, the angel also told her that her cousin Elizabeth would have a baby. </a:t>
            </a:r>
          </a:p>
        </p:txBody>
      </p:sp>
      <p:pic>
        <p:nvPicPr>
          <p:cNvPr id="20482" name="Picture 3"/>
          <p:cNvPicPr>
            <a:picLocks noChangeAspect="1"/>
          </p:cNvPicPr>
          <p:nvPr/>
        </p:nvPicPr>
        <p:blipFill>
          <a:blip r:embed="rId2"/>
          <a:srcRect/>
          <a:stretch>
            <a:fillRect/>
          </a:stretch>
        </p:blipFill>
        <p:spPr bwMode="auto">
          <a:xfrm>
            <a:off x="504825" y="3160713"/>
            <a:ext cx="9805988" cy="3438525"/>
          </a:xfrm>
          <a:prstGeom prst="rect">
            <a:avLst/>
          </a:prstGeom>
          <a:noFill/>
          <a:ln w="9525">
            <a:noFill/>
            <a:miter lim="800000"/>
            <a:headEnd/>
            <a:tailEnd/>
          </a:ln>
        </p:spPr>
      </p:pic>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4175"/>
            <a:ext cx="11423650" cy="5864225"/>
          </a:xfrm>
        </p:spPr>
        <p:txBody>
          <a:bodyPr rtlCol="0">
            <a:normAutofit/>
          </a:bodyPr>
          <a:lstStyle/>
          <a:p>
            <a:pPr marL="0" indent="0" fontAlgn="auto">
              <a:spcAft>
                <a:spcPts val="0"/>
              </a:spcAft>
              <a:buClr>
                <a:schemeClr val="bg2">
                  <a:lumMod val="40000"/>
                  <a:lumOff val="60000"/>
                </a:schemeClr>
              </a:buClr>
              <a:buFont typeface="Wingdings 3" charset="2"/>
              <a:buNone/>
              <a:defRPr/>
            </a:pPr>
            <a:r>
              <a:rPr lang="en-IE" sz="3200" dirty="0" err="1"/>
              <a:t>Youtube</a:t>
            </a:r>
            <a:r>
              <a:rPr lang="en-IE" sz="3200" dirty="0"/>
              <a:t> video</a:t>
            </a:r>
            <a:endParaRPr lang="en-IE" sz="3200" u="sng" dirty="0">
              <a:hlinkClick r:id="rId2"/>
            </a:endParaRPr>
          </a:p>
          <a:p>
            <a:pPr fontAlgn="auto">
              <a:spcAft>
                <a:spcPts val="0"/>
              </a:spcAft>
              <a:buClr>
                <a:schemeClr val="bg2">
                  <a:lumMod val="40000"/>
                  <a:lumOff val="60000"/>
                </a:schemeClr>
              </a:buClr>
              <a:buFont typeface="Wingdings 3" charset="2"/>
              <a:buChar char=""/>
              <a:defRPr/>
            </a:pPr>
            <a:r>
              <a:rPr lang="en-IE" sz="3200" u="sng" dirty="0">
                <a:hlinkClick r:id="rId2"/>
              </a:rPr>
              <a:t>https://www.youtube.com/watch?v=uf_ahdSQGtg</a:t>
            </a:r>
            <a:r>
              <a:rPr lang="en-IE" sz="3200" dirty="0"/>
              <a:t> </a:t>
            </a:r>
          </a:p>
          <a:p>
            <a:pPr marL="0" indent="0" fontAlgn="auto">
              <a:spcAft>
                <a:spcPts val="0"/>
              </a:spcAft>
              <a:buClr>
                <a:schemeClr val="bg2">
                  <a:lumMod val="40000"/>
                  <a:lumOff val="60000"/>
                </a:schemeClr>
              </a:buClr>
              <a:buFont typeface="Wingdings 3" charset="2"/>
              <a:buNone/>
              <a:defRPr/>
            </a:pPr>
            <a:r>
              <a:rPr lang="en-IE" sz="3200" dirty="0"/>
              <a:t>Activities </a:t>
            </a:r>
          </a:p>
          <a:p>
            <a:pPr fontAlgn="auto">
              <a:spcAft>
                <a:spcPts val="0"/>
              </a:spcAft>
              <a:buClr>
                <a:schemeClr val="bg2">
                  <a:lumMod val="40000"/>
                  <a:lumOff val="60000"/>
                </a:schemeClr>
              </a:buClr>
              <a:buFont typeface="Wingdings 3" charset="2"/>
              <a:buChar char=""/>
              <a:defRPr/>
            </a:pPr>
            <a:r>
              <a:rPr lang="en-IE" sz="3200" dirty="0">
                <a:hlinkClick r:id="rId3"/>
              </a:rPr>
              <a:t>http://www.sermons4kids.com/messenger_sent_from_god.htm</a:t>
            </a:r>
            <a:r>
              <a:rPr lang="en-IE" sz="3200" dirty="0"/>
              <a:t> </a:t>
            </a:r>
          </a:p>
          <a:p>
            <a:pPr marL="0" indent="0" fontAlgn="auto">
              <a:spcAft>
                <a:spcPts val="0"/>
              </a:spcAft>
              <a:buClr>
                <a:schemeClr val="bg2">
                  <a:lumMod val="40000"/>
                  <a:lumOff val="60000"/>
                </a:schemeClr>
              </a:buClr>
              <a:buFont typeface="Wingdings 3" charset="2"/>
              <a:buNone/>
              <a:defRPr/>
            </a:pPr>
            <a:r>
              <a:rPr lang="en-IE" sz="3200" dirty="0"/>
              <a:t>More Great Activities </a:t>
            </a:r>
          </a:p>
          <a:p>
            <a:pPr fontAlgn="auto">
              <a:spcAft>
                <a:spcPts val="0"/>
              </a:spcAft>
              <a:buClr>
                <a:schemeClr val="bg2">
                  <a:lumMod val="40000"/>
                  <a:lumOff val="60000"/>
                </a:schemeClr>
              </a:buClr>
              <a:buFont typeface="Wingdings 3" charset="2"/>
              <a:buChar char=""/>
              <a:defRPr/>
            </a:pPr>
            <a:r>
              <a:rPr lang="en-IE" sz="3200" dirty="0">
                <a:hlinkClick r:id="rId4"/>
              </a:rPr>
              <a:t>http://sundayschoolzone.com/bible-story/john-the-baptist/</a:t>
            </a:r>
            <a:r>
              <a:rPr lang="en-IE" sz="3200" dirty="0"/>
              <a:t> </a:t>
            </a:r>
          </a:p>
          <a:p>
            <a:pPr marL="0" indent="0" fontAlgn="auto">
              <a:spcAft>
                <a:spcPts val="0"/>
              </a:spcAft>
              <a:buClr>
                <a:schemeClr val="bg2">
                  <a:lumMod val="40000"/>
                  <a:lumOff val="60000"/>
                </a:schemeClr>
              </a:buClr>
              <a:buFont typeface="Wingdings 3" charset="2"/>
              <a:buNone/>
              <a:defRPr/>
            </a:pPr>
            <a:endParaRPr lang="en-IE" dirty="0"/>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252413" y="317500"/>
            <a:ext cx="6931025" cy="6202363"/>
          </a:xfrm>
        </p:spPr>
        <p:txBody>
          <a:bodyPr/>
          <a:lstStyle/>
          <a:p>
            <a:pPr marL="0" indent="0">
              <a:buFont typeface="Wingdings 3" pitchFamily="18" charset="2"/>
              <a:buNone/>
            </a:pPr>
            <a:r>
              <a:rPr lang="en-IE" sz="4000" smtClean="0">
                <a:latin typeface="Comic Sans MS" pitchFamily="66" charset="0"/>
              </a:rPr>
              <a:t>Zechariah was Elizabeth’s husband. He was a Jewish priest. One day when he was performing his duties, the angel Gabriel appeared to him. The angel told him that he and his wife Elizabeth would have a baby called John. </a:t>
            </a:r>
          </a:p>
        </p:txBody>
      </p:sp>
      <p:pic>
        <p:nvPicPr>
          <p:cNvPr id="21506" name="Picture 3"/>
          <p:cNvPicPr>
            <a:picLocks noChangeAspect="1"/>
          </p:cNvPicPr>
          <p:nvPr/>
        </p:nvPicPr>
        <p:blipFill>
          <a:blip r:embed="rId2"/>
          <a:srcRect/>
          <a:stretch>
            <a:fillRect/>
          </a:stretch>
        </p:blipFill>
        <p:spPr bwMode="auto">
          <a:xfrm>
            <a:off x="7434263" y="517525"/>
            <a:ext cx="4440237" cy="5605463"/>
          </a:xfrm>
          <a:prstGeom prst="rect">
            <a:avLst/>
          </a:prstGeom>
          <a:noFill/>
          <a:ln w="9525">
            <a:noFill/>
            <a:miter lim="800000"/>
            <a:headEnd/>
            <a:tailEnd/>
          </a:ln>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3" y="557213"/>
            <a:ext cx="11066462" cy="5691187"/>
          </a:xfrm>
        </p:spPr>
        <p:txBody>
          <a:bodyPr rtlCol="0">
            <a:normAutofit lnSpcReduction="10000"/>
          </a:bodyPr>
          <a:lstStyle/>
          <a:p>
            <a:pPr marL="0" indent="0" fontAlgn="auto">
              <a:spcAft>
                <a:spcPts val="0"/>
              </a:spcAft>
              <a:buClr>
                <a:schemeClr val="bg2">
                  <a:lumMod val="40000"/>
                  <a:lumOff val="60000"/>
                </a:schemeClr>
              </a:buClr>
              <a:buFont typeface="Wingdings 3" charset="2"/>
              <a:buNone/>
              <a:defRPr/>
            </a:pPr>
            <a:r>
              <a:rPr lang="en-IE" sz="4000" dirty="0">
                <a:latin typeface="Comic Sans MS" panose="030F0702030302020204" pitchFamily="66" charset="0"/>
              </a:rPr>
              <a:t>However, Zechariah did not believe the angel. From that moment on, Zechariah was unable to speak. It must have been very hard for Zechariah to believe because both he and Elizabeth were very old. How could they possibly have a baby? Yet EVERYTHING is possible to God. </a:t>
            </a:r>
          </a:p>
          <a:p>
            <a:pPr marL="0" indent="0" fontAlgn="auto">
              <a:spcAft>
                <a:spcPts val="0"/>
              </a:spcAft>
              <a:buClr>
                <a:schemeClr val="bg2">
                  <a:lumMod val="40000"/>
                  <a:lumOff val="60000"/>
                </a:schemeClr>
              </a:buClr>
              <a:buFont typeface="Wingdings 3" charset="2"/>
              <a:buNone/>
              <a:defRPr/>
            </a:pPr>
            <a:endParaRPr lang="en-IE" sz="4000" dirty="0">
              <a:latin typeface="Comic Sans MS" panose="030F0702030302020204" pitchFamily="66" charset="0"/>
            </a:endParaRPr>
          </a:p>
          <a:p>
            <a:pPr marL="0" indent="0" fontAlgn="auto">
              <a:spcAft>
                <a:spcPts val="0"/>
              </a:spcAft>
              <a:buClr>
                <a:schemeClr val="bg2">
                  <a:lumMod val="40000"/>
                  <a:lumOff val="60000"/>
                </a:schemeClr>
              </a:buClr>
              <a:buFont typeface="Wingdings 3" charset="2"/>
              <a:buNone/>
              <a:defRPr/>
            </a:pPr>
            <a:r>
              <a:rPr lang="en-IE" sz="4000" dirty="0">
                <a:latin typeface="Comic Sans MS" panose="030F0702030302020204" pitchFamily="66" charset="0"/>
              </a:rPr>
              <a:t> </a:t>
            </a:r>
          </a:p>
        </p:txBody>
      </p:sp>
      <p:pic>
        <p:nvPicPr>
          <p:cNvPr id="22530" name="Picture 3"/>
          <p:cNvPicPr>
            <a:picLocks noChangeAspect="1"/>
          </p:cNvPicPr>
          <p:nvPr/>
        </p:nvPicPr>
        <p:blipFill>
          <a:blip r:embed="rId2"/>
          <a:srcRect/>
          <a:stretch>
            <a:fillRect/>
          </a:stretch>
        </p:blipFill>
        <p:spPr bwMode="auto">
          <a:xfrm>
            <a:off x="4175125" y="3963988"/>
            <a:ext cx="4319588" cy="2686050"/>
          </a:xfrm>
          <a:prstGeom prst="rect">
            <a:avLst/>
          </a:prstGeom>
          <a:noFill/>
          <a:ln w="9525">
            <a:noFill/>
            <a:miter lim="800000"/>
            <a:headEnd/>
            <a:tailEnd/>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38" y="292100"/>
            <a:ext cx="8269287" cy="6565900"/>
          </a:xfrm>
        </p:spPr>
        <p:txBody>
          <a:bodyPr rtlCol="0">
            <a:normAutofit fontScale="92500" lnSpcReduction="20000"/>
          </a:bodyPr>
          <a:lstStyle/>
          <a:p>
            <a:pPr marL="0" indent="0" fontAlgn="auto">
              <a:spcAft>
                <a:spcPts val="0"/>
              </a:spcAft>
              <a:buClr>
                <a:schemeClr val="bg2">
                  <a:lumMod val="40000"/>
                  <a:lumOff val="60000"/>
                </a:schemeClr>
              </a:buClr>
              <a:buFont typeface="Wingdings 3" charset="2"/>
              <a:buNone/>
              <a:defRPr/>
            </a:pPr>
            <a:r>
              <a:rPr lang="en-IE" sz="4000" dirty="0">
                <a:latin typeface="Comic Sans MS" panose="030F0702030302020204" pitchFamily="66" charset="0"/>
              </a:rPr>
              <a:t>Meanwhile, Mary who was pregnant with Jesus made a visit to see her cousin Elizabeth. The moment Elizabeth heard Mary’s greeting, the child in her womb leaped for joy.</a:t>
            </a:r>
            <a:r>
              <a:rPr lang="en-IE" sz="4000" dirty="0"/>
              <a:t> </a:t>
            </a:r>
          </a:p>
          <a:p>
            <a:pPr marL="0" indent="0" fontAlgn="auto">
              <a:spcAft>
                <a:spcPts val="0"/>
              </a:spcAft>
              <a:buClr>
                <a:schemeClr val="bg2">
                  <a:lumMod val="40000"/>
                  <a:lumOff val="60000"/>
                </a:schemeClr>
              </a:buClr>
              <a:buFont typeface="Wingdings 3" charset="2"/>
              <a:buNone/>
              <a:defRPr/>
            </a:pPr>
            <a:r>
              <a:rPr lang="en-IE" sz="4000" dirty="0"/>
              <a:t>In a loud voice Elizabeth exclaimed: </a:t>
            </a:r>
            <a:r>
              <a:rPr lang="en-IE" sz="4000" dirty="0">
                <a:solidFill>
                  <a:srgbClr val="FFFF00"/>
                </a:solidFill>
              </a:rPr>
              <a:t>“Blessed are you among women, and blessed is the child you will bear! But why am I so favoured, that the mother of my Lord should come to me?</a:t>
            </a:r>
            <a:r>
              <a:rPr lang="en-IE" sz="4000" baseline="30000" dirty="0">
                <a:solidFill>
                  <a:srgbClr val="FFFF00"/>
                </a:solidFill>
              </a:rPr>
              <a:t> </a:t>
            </a:r>
            <a:r>
              <a:rPr lang="en-IE" sz="4000" dirty="0">
                <a:solidFill>
                  <a:srgbClr val="FFFF00"/>
                </a:solidFill>
              </a:rPr>
              <a:t>As soon as the sound of your greeting reached my ears, the baby in my womb leaped for joy.” (Lk1:42-44)</a:t>
            </a:r>
            <a:endParaRPr lang="en-IE" sz="4000" dirty="0">
              <a:solidFill>
                <a:srgbClr val="FFFF00"/>
              </a:solidFill>
              <a:latin typeface="Comic Sans MS" panose="030F0702030302020204" pitchFamily="66" charset="0"/>
            </a:endParaRPr>
          </a:p>
        </p:txBody>
      </p:sp>
      <p:pic>
        <p:nvPicPr>
          <p:cNvPr id="23554" name="Picture 1"/>
          <p:cNvPicPr>
            <a:picLocks noChangeAspect="1"/>
          </p:cNvPicPr>
          <p:nvPr/>
        </p:nvPicPr>
        <p:blipFill>
          <a:blip r:embed="rId2"/>
          <a:srcRect/>
          <a:stretch>
            <a:fillRect/>
          </a:stretch>
        </p:blipFill>
        <p:spPr bwMode="auto">
          <a:xfrm>
            <a:off x="8467725" y="292100"/>
            <a:ext cx="3578225" cy="6380163"/>
          </a:xfrm>
          <a:prstGeom prst="rect">
            <a:avLst/>
          </a:prstGeom>
          <a:noFill/>
          <a:ln w="9525">
            <a:noFill/>
            <a:miter lim="800000"/>
            <a:headEnd/>
            <a:tailEnd/>
          </a:ln>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3"/>
          <p:cNvPicPr>
            <a:picLocks noGrp="1" noChangeAspect="1"/>
          </p:cNvPicPr>
          <p:nvPr>
            <p:ph idx="1"/>
          </p:nvPr>
        </p:nvPicPr>
        <p:blipFill>
          <a:blip r:embed="rId2"/>
          <a:srcRect/>
          <a:stretch>
            <a:fillRect/>
          </a:stretch>
        </p:blipFill>
        <p:spPr>
          <a:xfrm>
            <a:off x="450850" y="503238"/>
            <a:ext cx="4279900" cy="6029325"/>
          </a:xfrm>
        </p:spPr>
      </p:pic>
      <p:sp>
        <p:nvSpPr>
          <p:cNvPr id="24578" name="TextBox 4"/>
          <p:cNvSpPr txBox="1">
            <a:spLocks noChangeArrowheads="1"/>
          </p:cNvSpPr>
          <p:nvPr/>
        </p:nvSpPr>
        <p:spPr bwMode="auto">
          <a:xfrm>
            <a:off x="4889500" y="503238"/>
            <a:ext cx="6851650" cy="7356475"/>
          </a:xfrm>
          <a:prstGeom prst="rect">
            <a:avLst/>
          </a:prstGeom>
          <a:noFill/>
          <a:ln w="9525">
            <a:noFill/>
            <a:miter lim="800000"/>
            <a:headEnd/>
            <a:tailEnd/>
          </a:ln>
        </p:spPr>
        <p:txBody>
          <a:bodyPr>
            <a:spAutoFit/>
          </a:bodyPr>
          <a:lstStyle/>
          <a:p>
            <a:r>
              <a:rPr lang="en-IE" sz="4000">
                <a:latin typeface="Comic Sans MS" pitchFamily="66" charset="0"/>
              </a:rPr>
              <a:t>This is the place near Jerusalem, Israel where Mary went to visit her cousin Elizabeth.</a:t>
            </a:r>
          </a:p>
          <a:p>
            <a:endParaRPr lang="en-IE" sz="4000">
              <a:latin typeface="Comic Sans MS" pitchFamily="66" charset="0"/>
            </a:endParaRPr>
          </a:p>
          <a:p>
            <a:endParaRPr lang="en-IE" sz="4000">
              <a:latin typeface="Comic Sans MS" pitchFamily="66" charset="0"/>
            </a:endParaRPr>
          </a:p>
          <a:p>
            <a:r>
              <a:rPr lang="en-IE" sz="2800">
                <a:latin typeface="Comic Sans MS" pitchFamily="66" charset="0"/>
              </a:rPr>
              <a:t>Mary made this long journey from Nazareth to visit her cousin Elizabeth. What could you do to help and support your family, friends and relations? </a:t>
            </a:r>
          </a:p>
          <a:p>
            <a:endParaRPr lang="en-IE" sz="4000">
              <a:latin typeface="Comic Sans MS" pitchFamily="66" charset="0"/>
            </a:endParaRPr>
          </a:p>
          <a:p>
            <a:endParaRPr lang="en-IE" sz="4000">
              <a:latin typeface="Comic Sans MS" pitchFamily="66" charset="0"/>
            </a:endParaRPr>
          </a:p>
          <a:p>
            <a:endParaRPr lang="en-IE" sz="4000">
              <a:latin typeface="Comic Sans MS" pitchFamily="66" charset="0"/>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872413" y="1670050"/>
            <a:ext cx="3511550" cy="182563"/>
          </a:xfrm>
        </p:spPr>
        <p:txBody>
          <a:bodyPr/>
          <a:lstStyle/>
          <a:p>
            <a:r>
              <a:rPr lang="en-IE" sz="3600" smtClean="0">
                <a:latin typeface="Comic Sans MS" pitchFamily="66" charset="0"/>
              </a:rPr>
              <a:t>This is the place where John the Baptist was born.</a:t>
            </a:r>
          </a:p>
        </p:txBody>
      </p:sp>
      <p:pic>
        <p:nvPicPr>
          <p:cNvPr id="25602" name="Content Placeholder 3"/>
          <p:cNvPicPr>
            <a:picLocks noGrp="1" noChangeAspect="1"/>
          </p:cNvPicPr>
          <p:nvPr>
            <p:ph idx="1"/>
          </p:nvPr>
        </p:nvPicPr>
        <p:blipFill>
          <a:blip r:embed="rId2"/>
          <a:srcRect/>
          <a:stretch>
            <a:fillRect/>
          </a:stretch>
        </p:blipFill>
        <p:spPr>
          <a:xfrm>
            <a:off x="646113" y="452438"/>
            <a:ext cx="6986587" cy="6035675"/>
          </a:xfrm>
        </p:spPr>
      </p:pic>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5499100" y="503238"/>
            <a:ext cx="6135688" cy="5745162"/>
          </a:xfrm>
        </p:spPr>
        <p:txBody>
          <a:bodyPr/>
          <a:lstStyle/>
          <a:p>
            <a:pPr marL="0" indent="0">
              <a:buFont typeface="Wingdings 3" pitchFamily="18" charset="2"/>
              <a:buNone/>
            </a:pPr>
            <a:r>
              <a:rPr lang="en-IE" sz="4000" smtClean="0">
                <a:latin typeface="Comic Sans MS" pitchFamily="66" charset="0"/>
              </a:rPr>
              <a:t>When Zechariah and Elizabeth’s baby was born, they were trying to decide on a name. Zechariah wrote down on a piece of paper-”His name is John” From that moment on, Zechariah was able to speak again. </a:t>
            </a:r>
            <a:endParaRPr lang="en-IE" sz="4000" smtClean="0"/>
          </a:p>
        </p:txBody>
      </p:sp>
      <p:pic>
        <p:nvPicPr>
          <p:cNvPr id="26626" name="Picture 3"/>
          <p:cNvPicPr>
            <a:picLocks noChangeAspect="1"/>
          </p:cNvPicPr>
          <p:nvPr/>
        </p:nvPicPr>
        <p:blipFill>
          <a:blip r:embed="rId2"/>
          <a:srcRect/>
          <a:stretch>
            <a:fillRect/>
          </a:stretch>
        </p:blipFill>
        <p:spPr bwMode="auto">
          <a:xfrm>
            <a:off x="517525" y="673100"/>
            <a:ext cx="4597400" cy="5407025"/>
          </a:xfrm>
          <a:prstGeom prst="rect">
            <a:avLst/>
          </a:prstGeom>
          <a:noFill/>
          <a:ln w="9525">
            <a:noFill/>
            <a:miter lim="800000"/>
            <a:headEnd/>
            <a:tailEnd/>
          </a:ln>
        </p:spPr>
      </p:pic>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p:cNvPicPr>
            <a:picLocks noChangeAspect="1"/>
          </p:cNvPicPr>
          <p:nvPr/>
        </p:nvPicPr>
        <p:blipFill>
          <a:blip r:embed="rId2"/>
          <a:srcRect/>
          <a:stretch>
            <a:fillRect/>
          </a:stretch>
        </p:blipFill>
        <p:spPr bwMode="auto">
          <a:xfrm>
            <a:off x="1377950" y="0"/>
            <a:ext cx="9131300" cy="6858000"/>
          </a:xfrm>
          <a:prstGeom prst="rect">
            <a:avLst/>
          </a:prstGeom>
          <a:noFill/>
          <a:ln w="9525">
            <a:noFill/>
            <a:miter lim="800000"/>
            <a:headEnd/>
            <a:tailEnd/>
          </a:ln>
        </p:spPr>
      </p:pic>
    </p:spTree>
  </p:cSld>
  <p:clrMapOvr>
    <a:masterClrMapping/>
  </p:clrMapOvr>
  <p:transition spd="slow">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198</TotalTime>
  <Words>758</Words>
  <Application>Microsoft Office PowerPoint</Application>
  <PresentationFormat>Custom</PresentationFormat>
  <Paragraphs>42</Paragraphs>
  <Slides>20</Slides>
  <Notes>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20</vt:i4>
      </vt:variant>
    </vt:vector>
  </HeadingPairs>
  <TitlesOfParts>
    <vt:vector size="29" baseType="lpstr">
      <vt:lpstr>Century Gothic</vt:lpstr>
      <vt:lpstr>Arial</vt:lpstr>
      <vt:lpstr>Wingdings 3</vt:lpstr>
      <vt:lpstr>Calibri</vt:lpstr>
      <vt:lpstr>Comic Sans MS</vt:lpstr>
      <vt:lpstr>Ion</vt:lpstr>
      <vt:lpstr>Ion</vt:lpstr>
      <vt:lpstr>Ion</vt:lpstr>
      <vt:lpstr>Ion</vt:lpstr>
      <vt:lpstr>John the Baptist  Feast Day 24th June</vt:lpstr>
      <vt:lpstr>Slide 2</vt:lpstr>
      <vt:lpstr>Slide 3</vt:lpstr>
      <vt:lpstr>Slide 4</vt:lpstr>
      <vt:lpstr>Slide 5</vt:lpstr>
      <vt:lpstr>Slide 6</vt:lpstr>
      <vt:lpstr>This is the place where John the Baptist was born.</vt:lpstr>
      <vt:lpstr>Slide 8</vt:lpstr>
      <vt:lpstr>Slide 9</vt:lpstr>
      <vt:lpstr>Slide 10</vt:lpstr>
      <vt:lpstr>Slide 11</vt:lpstr>
      <vt:lpstr>Slide 12</vt:lpstr>
      <vt:lpstr>Slide 13</vt:lpstr>
      <vt:lpstr>Slide 14</vt:lpstr>
      <vt:lpstr>Slide 15</vt:lpstr>
      <vt:lpstr>Slide 16</vt:lpstr>
      <vt:lpstr>Slide 17</vt:lpstr>
      <vt:lpstr>Prayer</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the Baptist  Feast Day 24th June</dc:title>
  <dc:creator>Maire O Driscoll</dc:creator>
  <cp:lastModifiedBy>Sharon</cp:lastModifiedBy>
  <cp:revision>21</cp:revision>
  <dcterms:created xsi:type="dcterms:W3CDTF">2016-05-26T11:07:21Z</dcterms:created>
  <dcterms:modified xsi:type="dcterms:W3CDTF">2016-06-01T12:11:48Z</dcterms:modified>
</cp:coreProperties>
</file>